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1" r:id="rId10"/>
    <p:sldId id="262" r:id="rId11"/>
    <p:sldId id="266" r:id="rId12"/>
    <p:sldId id="50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B0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1F422-92EE-40BE-A711-19EE77675DFD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C1B07F-8DD8-4DFA-967B-42DF4633B6F9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@PMCE7</a:t>
          </a:r>
        </a:p>
        <a:p>
          <a:r>
            <a:rPr lang="en-US" sz="1200" b="1" dirty="0">
              <a:solidFill>
                <a:schemeClr val="bg1"/>
              </a:solidFill>
            </a:rPr>
            <a:t>@</a:t>
          </a:r>
          <a:r>
            <a:rPr lang="en-US" sz="1200" b="1" dirty="0" err="1">
              <a:solidFill>
                <a:schemeClr val="bg1"/>
              </a:solidFill>
            </a:rPr>
            <a:t>energiaadebate</a:t>
          </a:r>
          <a:endParaRPr lang="en-US" sz="1200" b="1" dirty="0">
            <a:solidFill>
              <a:schemeClr val="bg1"/>
            </a:solidFill>
          </a:endParaRPr>
        </a:p>
      </dgm:t>
    </dgm:pt>
    <dgm:pt modelId="{3B9CE69A-295B-4C8B-A00E-B2A2F6EE66DC}" type="parTrans" cxnId="{83ABD0CB-8E9D-4286-90E8-E126CAAB0696}">
      <dgm:prSet/>
      <dgm:spPr/>
      <dgm:t>
        <a:bodyPr/>
        <a:lstStyle/>
        <a:p>
          <a:endParaRPr lang="en-US" sz="2000"/>
        </a:p>
      </dgm:t>
    </dgm:pt>
    <dgm:pt modelId="{9A7BA7EB-BE2C-478A-BE60-9EDBF486CFA5}" type="sibTrans" cxnId="{83ABD0CB-8E9D-4286-90E8-E126CAAB0696}">
      <dgm:prSet/>
      <dgm:spPr/>
      <dgm:t>
        <a:bodyPr/>
        <a:lstStyle/>
        <a:p>
          <a:endParaRPr lang="en-US" sz="2000"/>
        </a:p>
      </dgm:t>
    </dgm:pt>
    <dgm:pt modelId="{AE654E44-F188-4A5A-AABF-01ECE3E6604D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@</a:t>
          </a:r>
          <a:r>
            <a:rPr lang="en-US" sz="1400" b="1" dirty="0" err="1">
              <a:solidFill>
                <a:schemeClr val="bg1"/>
              </a:solidFill>
            </a:rPr>
            <a:t>WeTweetEnergyMx</a:t>
          </a:r>
          <a:endParaRPr lang="en-US" sz="1400" b="1" dirty="0">
            <a:solidFill>
              <a:schemeClr val="bg1"/>
            </a:solidFill>
          </a:endParaRPr>
        </a:p>
      </dgm:t>
    </dgm:pt>
    <dgm:pt modelId="{C81BD90B-F8CA-4C04-9353-39AD8D9A4D17}" type="parTrans" cxnId="{09288B49-2910-4B8F-9D2C-CCD7DC0D8F48}">
      <dgm:prSet/>
      <dgm:spPr/>
      <dgm:t>
        <a:bodyPr/>
        <a:lstStyle/>
        <a:p>
          <a:endParaRPr lang="en-US" sz="2000"/>
        </a:p>
      </dgm:t>
    </dgm:pt>
    <dgm:pt modelId="{C54D3066-C8BD-4438-9687-67F582B922D9}" type="sibTrans" cxnId="{09288B49-2910-4B8F-9D2C-CCD7DC0D8F48}">
      <dgm:prSet/>
      <dgm:spPr/>
      <dgm:t>
        <a:bodyPr/>
        <a:lstStyle/>
        <a:p>
          <a:endParaRPr lang="en-US" sz="2000"/>
        </a:p>
      </dgm:t>
    </dgm:pt>
    <dgm:pt modelId="{6E74B7D4-FD9F-4C4E-9FD2-F2E306E01BB7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@</a:t>
          </a:r>
          <a:r>
            <a:rPr lang="en-US" sz="1400" b="1" dirty="0" err="1">
              <a:solidFill>
                <a:schemeClr val="bg1"/>
              </a:solidFill>
            </a:rPr>
            <a:t>cortocircuitoXX</a:t>
          </a:r>
          <a:endParaRPr lang="en-US" sz="1400" b="1" dirty="0">
            <a:solidFill>
              <a:schemeClr val="bg1"/>
            </a:solidFill>
          </a:endParaRPr>
        </a:p>
      </dgm:t>
    </dgm:pt>
    <dgm:pt modelId="{21C55098-87B7-45AB-8880-B401880D649C}" type="parTrans" cxnId="{4EE5AD40-4437-4A99-8CC1-99D036BECD1A}">
      <dgm:prSet/>
      <dgm:spPr/>
      <dgm:t>
        <a:bodyPr/>
        <a:lstStyle/>
        <a:p>
          <a:endParaRPr lang="en-US" sz="2000"/>
        </a:p>
      </dgm:t>
    </dgm:pt>
    <dgm:pt modelId="{1A17F035-9F4E-4EC3-A7BE-851185616B3C}" type="sibTrans" cxnId="{4EE5AD40-4437-4A99-8CC1-99D036BECD1A}">
      <dgm:prSet/>
      <dgm:spPr/>
      <dgm:t>
        <a:bodyPr/>
        <a:lstStyle/>
        <a:p>
          <a:endParaRPr lang="en-US" sz="2000"/>
        </a:p>
      </dgm:t>
    </dgm:pt>
    <dgm:pt modelId="{7A044FA3-6813-493F-A83E-79E22F99493C}">
      <dgm:prSet phldrT="[Text]" custT="1"/>
      <dgm:spPr/>
      <dgm:t>
        <a:bodyPr/>
        <a:lstStyle/>
        <a:p>
          <a:r>
            <a:rPr lang="en-US" sz="1300" b="1" dirty="0">
              <a:solidFill>
                <a:schemeClr val="bg1"/>
              </a:solidFill>
            </a:rPr>
            <a:t>@</a:t>
          </a:r>
          <a:r>
            <a:rPr lang="en-US" sz="1300" b="1" dirty="0" err="1">
              <a:solidFill>
                <a:schemeClr val="bg1"/>
              </a:solidFill>
            </a:rPr>
            <a:t>PTRIntelligence</a:t>
          </a:r>
          <a:endParaRPr lang="en-US" sz="1300" b="1" dirty="0">
            <a:solidFill>
              <a:schemeClr val="bg1"/>
            </a:solidFill>
          </a:endParaRPr>
        </a:p>
      </dgm:t>
    </dgm:pt>
    <dgm:pt modelId="{09480558-7541-4785-81A6-60EEF4D26E08}" type="parTrans" cxnId="{67EB897B-D11F-4089-8960-6319EAD4BA40}">
      <dgm:prSet/>
      <dgm:spPr/>
      <dgm:t>
        <a:bodyPr/>
        <a:lstStyle/>
        <a:p>
          <a:endParaRPr lang="en-US" sz="2000"/>
        </a:p>
      </dgm:t>
    </dgm:pt>
    <dgm:pt modelId="{44F2FBC9-4AB9-4BF7-BC3F-993F245218B8}" type="sibTrans" cxnId="{67EB897B-D11F-4089-8960-6319EAD4BA40}">
      <dgm:prSet/>
      <dgm:spPr/>
      <dgm:t>
        <a:bodyPr/>
        <a:lstStyle/>
        <a:p>
          <a:endParaRPr lang="en-US" sz="2000"/>
        </a:p>
      </dgm:t>
    </dgm:pt>
    <dgm:pt modelId="{A763735B-7891-4241-A495-DE6CBA24EEB1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@hidrogeno21</a:t>
          </a:r>
        </a:p>
      </dgm:t>
    </dgm:pt>
    <dgm:pt modelId="{D1C51A73-6801-4632-8D12-693DD70128FB}" type="parTrans" cxnId="{2D4F5149-2124-4AC3-9318-11E6AB6D5C64}">
      <dgm:prSet/>
      <dgm:spPr/>
      <dgm:t>
        <a:bodyPr/>
        <a:lstStyle/>
        <a:p>
          <a:endParaRPr lang="en-US" sz="2000"/>
        </a:p>
      </dgm:t>
    </dgm:pt>
    <dgm:pt modelId="{7373993E-A4F5-436B-850A-1A46C1E16938}" type="sibTrans" cxnId="{2D4F5149-2124-4AC3-9318-11E6AB6D5C64}">
      <dgm:prSet/>
      <dgm:spPr/>
      <dgm:t>
        <a:bodyPr/>
        <a:lstStyle/>
        <a:p>
          <a:endParaRPr lang="en-US" sz="2000"/>
        </a:p>
      </dgm:t>
    </dgm:pt>
    <dgm:pt modelId="{3178EFD4-56C0-4B04-BCF9-6753426E3D26}">
      <dgm:prSet phldrT="[Text]" custT="1"/>
      <dgm:spPr/>
      <dgm:t>
        <a:bodyPr/>
        <a:lstStyle/>
        <a:p>
          <a:r>
            <a:rPr lang="en-US" sz="1500" b="1" dirty="0">
              <a:solidFill>
                <a:schemeClr val="bg1"/>
              </a:solidFill>
            </a:rPr>
            <a:t>@Perceptia21E</a:t>
          </a:r>
        </a:p>
      </dgm:t>
    </dgm:pt>
    <dgm:pt modelId="{04D07FA4-C5E8-4DEE-8848-F890BFF86B18}" type="parTrans" cxnId="{29989191-DD8C-4C98-BA14-9F933719A28C}">
      <dgm:prSet/>
      <dgm:spPr/>
      <dgm:t>
        <a:bodyPr/>
        <a:lstStyle/>
        <a:p>
          <a:endParaRPr lang="en-US" sz="2000"/>
        </a:p>
      </dgm:t>
    </dgm:pt>
    <dgm:pt modelId="{452CF281-8E39-40D1-8D6F-23BBEE29D8A5}" type="sibTrans" cxnId="{29989191-DD8C-4C98-BA14-9F933719A28C}">
      <dgm:prSet/>
      <dgm:spPr/>
      <dgm:t>
        <a:bodyPr/>
        <a:lstStyle/>
        <a:p>
          <a:endParaRPr lang="en-US" sz="2000"/>
        </a:p>
      </dgm:t>
    </dgm:pt>
    <dgm:pt modelId="{F7C2B4D0-BD5D-4854-92FA-5C45BD63A4E9}">
      <dgm:prSet phldrT="[Text]" custT="1"/>
      <dgm:spPr/>
      <dgm:t>
        <a:bodyPr/>
        <a:lstStyle/>
        <a:p>
          <a:r>
            <a:rPr lang="en-US" sz="1500" b="1" dirty="0">
              <a:solidFill>
                <a:schemeClr val="bg1"/>
              </a:solidFill>
            </a:rPr>
            <a:t>@</a:t>
          </a:r>
          <a:r>
            <a:rPr lang="en-US" sz="1500" b="1" dirty="0" err="1">
              <a:solidFill>
                <a:schemeClr val="bg1"/>
              </a:solidFill>
            </a:rPr>
            <a:t>oilgasalliance</a:t>
          </a:r>
          <a:endParaRPr lang="en-US" sz="1500" b="1" dirty="0">
            <a:solidFill>
              <a:schemeClr val="bg1"/>
            </a:solidFill>
          </a:endParaRPr>
        </a:p>
      </dgm:t>
    </dgm:pt>
    <dgm:pt modelId="{FF25797F-42ED-492E-9C99-665CABA40C09}" type="parTrans" cxnId="{C981CC40-B92F-4C80-9048-A8083309E3DC}">
      <dgm:prSet/>
      <dgm:spPr/>
      <dgm:t>
        <a:bodyPr/>
        <a:lstStyle/>
        <a:p>
          <a:endParaRPr lang="en-US" sz="2000"/>
        </a:p>
      </dgm:t>
    </dgm:pt>
    <dgm:pt modelId="{6EF62298-4EC2-4617-99FF-9C35FCDC4226}" type="sibTrans" cxnId="{C981CC40-B92F-4C80-9048-A8083309E3DC}">
      <dgm:prSet/>
      <dgm:spPr/>
      <dgm:t>
        <a:bodyPr/>
        <a:lstStyle/>
        <a:p>
          <a:endParaRPr lang="en-US" sz="2000"/>
        </a:p>
      </dgm:t>
    </dgm:pt>
    <dgm:pt modelId="{2CC7F0EF-AF67-4A6F-AA01-1ACB88F4B3B6}" type="pres">
      <dgm:prSet presAssocID="{4B71F422-92EE-40BE-A711-19EE77675D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03B620-E65D-459F-91BB-F3401E50950C}" type="pres">
      <dgm:prSet presAssocID="{9BC1B07F-8DD8-4DFA-967B-42DF4633B6F9}" presName="centerShape" presStyleLbl="node0" presStyleIdx="0" presStyleCnt="1"/>
      <dgm:spPr/>
    </dgm:pt>
    <dgm:pt modelId="{A4BB80CD-E3F4-4505-889E-B3474BC8EEC3}" type="pres">
      <dgm:prSet presAssocID="{AE654E44-F188-4A5A-AABF-01ECE3E6604D}" presName="node" presStyleLbl="node1" presStyleIdx="0" presStyleCnt="6" custScaleX="166153" custScaleY="117856">
        <dgm:presLayoutVars>
          <dgm:bulletEnabled val="1"/>
        </dgm:presLayoutVars>
      </dgm:prSet>
      <dgm:spPr/>
    </dgm:pt>
    <dgm:pt modelId="{726B9F89-FC00-42EB-9E8C-3445D96B2101}" type="pres">
      <dgm:prSet presAssocID="{AE654E44-F188-4A5A-AABF-01ECE3E6604D}" presName="dummy" presStyleCnt="0"/>
      <dgm:spPr/>
    </dgm:pt>
    <dgm:pt modelId="{8C8330A2-E79F-4EEB-8EB3-D23B0E9CCF23}" type="pres">
      <dgm:prSet presAssocID="{C54D3066-C8BD-4438-9687-67F582B922D9}" presName="sibTrans" presStyleLbl="sibTrans2D1" presStyleIdx="0" presStyleCnt="6"/>
      <dgm:spPr/>
    </dgm:pt>
    <dgm:pt modelId="{6992D4BA-D5D2-4C68-AEB5-199CE38F1287}" type="pres">
      <dgm:prSet presAssocID="{6E74B7D4-FD9F-4C4E-9FD2-F2E306E01BB7}" presName="node" presStyleLbl="node1" presStyleIdx="1" presStyleCnt="6" custScaleX="166153" custScaleY="117856">
        <dgm:presLayoutVars>
          <dgm:bulletEnabled val="1"/>
        </dgm:presLayoutVars>
      </dgm:prSet>
      <dgm:spPr/>
    </dgm:pt>
    <dgm:pt modelId="{5A370C86-A621-4E89-BFCB-D60BCCFBB1D3}" type="pres">
      <dgm:prSet presAssocID="{6E74B7D4-FD9F-4C4E-9FD2-F2E306E01BB7}" presName="dummy" presStyleCnt="0"/>
      <dgm:spPr/>
    </dgm:pt>
    <dgm:pt modelId="{6A50588B-937D-4513-B75E-B53CEC12E81E}" type="pres">
      <dgm:prSet presAssocID="{1A17F035-9F4E-4EC3-A7BE-851185616B3C}" presName="sibTrans" presStyleLbl="sibTrans2D1" presStyleIdx="1" presStyleCnt="6"/>
      <dgm:spPr/>
    </dgm:pt>
    <dgm:pt modelId="{1E0BC368-DEE3-475D-84EF-ECBDAC6B4801}" type="pres">
      <dgm:prSet presAssocID="{7A044FA3-6813-493F-A83E-79E22F99493C}" presName="node" presStyleLbl="node1" presStyleIdx="2" presStyleCnt="6" custScaleX="166153" custScaleY="117856">
        <dgm:presLayoutVars>
          <dgm:bulletEnabled val="1"/>
        </dgm:presLayoutVars>
      </dgm:prSet>
      <dgm:spPr/>
    </dgm:pt>
    <dgm:pt modelId="{A7B84855-4296-485E-B958-FC1ED2FF70DA}" type="pres">
      <dgm:prSet presAssocID="{7A044FA3-6813-493F-A83E-79E22F99493C}" presName="dummy" presStyleCnt="0"/>
      <dgm:spPr/>
    </dgm:pt>
    <dgm:pt modelId="{D913C855-A002-48B6-9EE7-7ED2BA4A8408}" type="pres">
      <dgm:prSet presAssocID="{44F2FBC9-4AB9-4BF7-BC3F-993F245218B8}" presName="sibTrans" presStyleLbl="sibTrans2D1" presStyleIdx="2" presStyleCnt="6"/>
      <dgm:spPr/>
    </dgm:pt>
    <dgm:pt modelId="{BA904EB1-3856-408A-AD42-EA72C9125D91}" type="pres">
      <dgm:prSet presAssocID="{A763735B-7891-4241-A495-DE6CBA24EEB1}" presName="node" presStyleLbl="node1" presStyleIdx="3" presStyleCnt="6" custScaleX="166153" custScaleY="117856">
        <dgm:presLayoutVars>
          <dgm:bulletEnabled val="1"/>
        </dgm:presLayoutVars>
      </dgm:prSet>
      <dgm:spPr/>
    </dgm:pt>
    <dgm:pt modelId="{C2C344FF-0407-4C98-861C-5C239E82C5CC}" type="pres">
      <dgm:prSet presAssocID="{A763735B-7891-4241-A495-DE6CBA24EEB1}" presName="dummy" presStyleCnt="0"/>
      <dgm:spPr/>
    </dgm:pt>
    <dgm:pt modelId="{5A71D7B6-9948-42DB-970B-FC09373701EF}" type="pres">
      <dgm:prSet presAssocID="{7373993E-A4F5-436B-850A-1A46C1E16938}" presName="sibTrans" presStyleLbl="sibTrans2D1" presStyleIdx="3" presStyleCnt="6"/>
      <dgm:spPr/>
    </dgm:pt>
    <dgm:pt modelId="{1F616797-C758-4645-B32B-AEB88196A3F9}" type="pres">
      <dgm:prSet presAssocID="{3178EFD4-56C0-4B04-BCF9-6753426E3D26}" presName="node" presStyleLbl="node1" presStyleIdx="4" presStyleCnt="6" custScaleX="166153" custScaleY="117856">
        <dgm:presLayoutVars>
          <dgm:bulletEnabled val="1"/>
        </dgm:presLayoutVars>
      </dgm:prSet>
      <dgm:spPr/>
    </dgm:pt>
    <dgm:pt modelId="{EC7BFDCE-D41F-40E8-80E3-7CC8E240E956}" type="pres">
      <dgm:prSet presAssocID="{3178EFD4-56C0-4B04-BCF9-6753426E3D26}" presName="dummy" presStyleCnt="0"/>
      <dgm:spPr/>
    </dgm:pt>
    <dgm:pt modelId="{83AC2533-06D6-48A1-878C-70E850B14132}" type="pres">
      <dgm:prSet presAssocID="{452CF281-8E39-40D1-8D6F-23BBEE29D8A5}" presName="sibTrans" presStyleLbl="sibTrans2D1" presStyleIdx="4" presStyleCnt="6"/>
      <dgm:spPr/>
    </dgm:pt>
    <dgm:pt modelId="{669884EB-4813-405D-B78D-04E515A1B35B}" type="pres">
      <dgm:prSet presAssocID="{F7C2B4D0-BD5D-4854-92FA-5C45BD63A4E9}" presName="node" presStyleLbl="node1" presStyleIdx="5" presStyleCnt="6" custScaleX="166153" custScaleY="117856">
        <dgm:presLayoutVars>
          <dgm:bulletEnabled val="1"/>
        </dgm:presLayoutVars>
      </dgm:prSet>
      <dgm:spPr/>
    </dgm:pt>
    <dgm:pt modelId="{DAB63375-F44A-4C6D-97AB-18E660C7AB78}" type="pres">
      <dgm:prSet presAssocID="{F7C2B4D0-BD5D-4854-92FA-5C45BD63A4E9}" presName="dummy" presStyleCnt="0"/>
      <dgm:spPr/>
    </dgm:pt>
    <dgm:pt modelId="{D7992268-C484-40E8-8AED-7BC22DFC9A90}" type="pres">
      <dgm:prSet presAssocID="{6EF62298-4EC2-4617-99FF-9C35FCDC4226}" presName="sibTrans" presStyleLbl="sibTrans2D1" presStyleIdx="5" presStyleCnt="6"/>
      <dgm:spPr/>
    </dgm:pt>
  </dgm:ptLst>
  <dgm:cxnLst>
    <dgm:cxn modelId="{BFF27B17-2F41-4AF9-AA8C-82697B037C00}" type="presOf" srcId="{6EF62298-4EC2-4617-99FF-9C35FCDC4226}" destId="{D7992268-C484-40E8-8AED-7BC22DFC9A90}" srcOrd="0" destOrd="0" presId="urn:microsoft.com/office/officeart/2005/8/layout/radial6"/>
    <dgm:cxn modelId="{469AF12A-1EE4-44AB-906A-ED409F377760}" type="presOf" srcId="{4B71F422-92EE-40BE-A711-19EE77675DFD}" destId="{2CC7F0EF-AF67-4A6F-AA01-1ACB88F4B3B6}" srcOrd="0" destOrd="0" presId="urn:microsoft.com/office/officeart/2005/8/layout/radial6"/>
    <dgm:cxn modelId="{58858C39-A0EA-49EC-9A37-0FED25EE66E7}" type="presOf" srcId="{AE654E44-F188-4A5A-AABF-01ECE3E6604D}" destId="{A4BB80CD-E3F4-4505-889E-B3474BC8EEC3}" srcOrd="0" destOrd="0" presId="urn:microsoft.com/office/officeart/2005/8/layout/radial6"/>
    <dgm:cxn modelId="{4EE5AD40-4437-4A99-8CC1-99D036BECD1A}" srcId="{9BC1B07F-8DD8-4DFA-967B-42DF4633B6F9}" destId="{6E74B7D4-FD9F-4C4E-9FD2-F2E306E01BB7}" srcOrd="1" destOrd="0" parTransId="{21C55098-87B7-45AB-8880-B401880D649C}" sibTransId="{1A17F035-9F4E-4EC3-A7BE-851185616B3C}"/>
    <dgm:cxn modelId="{C981CC40-B92F-4C80-9048-A8083309E3DC}" srcId="{9BC1B07F-8DD8-4DFA-967B-42DF4633B6F9}" destId="{F7C2B4D0-BD5D-4854-92FA-5C45BD63A4E9}" srcOrd="5" destOrd="0" parTransId="{FF25797F-42ED-492E-9C99-665CABA40C09}" sibTransId="{6EF62298-4EC2-4617-99FF-9C35FCDC4226}"/>
    <dgm:cxn modelId="{3C7B0064-C6BE-41E4-B26D-62EA09FFA5BC}" type="presOf" srcId="{6E74B7D4-FD9F-4C4E-9FD2-F2E306E01BB7}" destId="{6992D4BA-D5D2-4C68-AEB5-199CE38F1287}" srcOrd="0" destOrd="0" presId="urn:microsoft.com/office/officeart/2005/8/layout/radial6"/>
    <dgm:cxn modelId="{CC87E044-7CC4-4353-86FA-3A7F62E2E825}" type="presOf" srcId="{F7C2B4D0-BD5D-4854-92FA-5C45BD63A4E9}" destId="{669884EB-4813-405D-B78D-04E515A1B35B}" srcOrd="0" destOrd="0" presId="urn:microsoft.com/office/officeart/2005/8/layout/radial6"/>
    <dgm:cxn modelId="{41FD6A68-567F-4E16-B7E6-36CE726CEDA6}" type="presOf" srcId="{9BC1B07F-8DD8-4DFA-967B-42DF4633B6F9}" destId="{6E03B620-E65D-459F-91BB-F3401E50950C}" srcOrd="0" destOrd="0" presId="urn:microsoft.com/office/officeart/2005/8/layout/radial6"/>
    <dgm:cxn modelId="{2D4F5149-2124-4AC3-9318-11E6AB6D5C64}" srcId="{9BC1B07F-8DD8-4DFA-967B-42DF4633B6F9}" destId="{A763735B-7891-4241-A495-DE6CBA24EEB1}" srcOrd="3" destOrd="0" parTransId="{D1C51A73-6801-4632-8D12-693DD70128FB}" sibTransId="{7373993E-A4F5-436B-850A-1A46C1E16938}"/>
    <dgm:cxn modelId="{09288B49-2910-4B8F-9D2C-CCD7DC0D8F48}" srcId="{9BC1B07F-8DD8-4DFA-967B-42DF4633B6F9}" destId="{AE654E44-F188-4A5A-AABF-01ECE3E6604D}" srcOrd="0" destOrd="0" parTransId="{C81BD90B-F8CA-4C04-9353-39AD8D9A4D17}" sibTransId="{C54D3066-C8BD-4438-9687-67F582B922D9}"/>
    <dgm:cxn modelId="{900ACA71-32C2-4EAB-8DFB-D19CE74FF82B}" type="presOf" srcId="{7373993E-A4F5-436B-850A-1A46C1E16938}" destId="{5A71D7B6-9948-42DB-970B-FC09373701EF}" srcOrd="0" destOrd="0" presId="urn:microsoft.com/office/officeart/2005/8/layout/radial6"/>
    <dgm:cxn modelId="{67EB897B-D11F-4089-8960-6319EAD4BA40}" srcId="{9BC1B07F-8DD8-4DFA-967B-42DF4633B6F9}" destId="{7A044FA3-6813-493F-A83E-79E22F99493C}" srcOrd="2" destOrd="0" parTransId="{09480558-7541-4785-81A6-60EEF4D26E08}" sibTransId="{44F2FBC9-4AB9-4BF7-BC3F-993F245218B8}"/>
    <dgm:cxn modelId="{C05D4891-4F49-4297-9243-37DCFD956440}" type="presOf" srcId="{7A044FA3-6813-493F-A83E-79E22F99493C}" destId="{1E0BC368-DEE3-475D-84EF-ECBDAC6B4801}" srcOrd="0" destOrd="0" presId="urn:microsoft.com/office/officeart/2005/8/layout/radial6"/>
    <dgm:cxn modelId="{29989191-DD8C-4C98-BA14-9F933719A28C}" srcId="{9BC1B07F-8DD8-4DFA-967B-42DF4633B6F9}" destId="{3178EFD4-56C0-4B04-BCF9-6753426E3D26}" srcOrd="4" destOrd="0" parTransId="{04D07FA4-C5E8-4DEE-8848-F890BFF86B18}" sibTransId="{452CF281-8E39-40D1-8D6F-23BBEE29D8A5}"/>
    <dgm:cxn modelId="{09E58FB7-F715-4B3D-BE7F-B937BA8D682E}" type="presOf" srcId="{C54D3066-C8BD-4438-9687-67F582B922D9}" destId="{8C8330A2-E79F-4EEB-8EB3-D23B0E9CCF23}" srcOrd="0" destOrd="0" presId="urn:microsoft.com/office/officeart/2005/8/layout/radial6"/>
    <dgm:cxn modelId="{7B7B71BE-FA62-43CD-8C92-0466A268A248}" type="presOf" srcId="{1A17F035-9F4E-4EC3-A7BE-851185616B3C}" destId="{6A50588B-937D-4513-B75E-B53CEC12E81E}" srcOrd="0" destOrd="0" presId="urn:microsoft.com/office/officeart/2005/8/layout/radial6"/>
    <dgm:cxn modelId="{621493C4-25C3-4F8B-9155-055D1DA846EF}" type="presOf" srcId="{44F2FBC9-4AB9-4BF7-BC3F-993F245218B8}" destId="{D913C855-A002-48B6-9EE7-7ED2BA4A8408}" srcOrd="0" destOrd="0" presId="urn:microsoft.com/office/officeart/2005/8/layout/radial6"/>
    <dgm:cxn modelId="{83ABD0CB-8E9D-4286-90E8-E126CAAB0696}" srcId="{4B71F422-92EE-40BE-A711-19EE77675DFD}" destId="{9BC1B07F-8DD8-4DFA-967B-42DF4633B6F9}" srcOrd="0" destOrd="0" parTransId="{3B9CE69A-295B-4C8B-A00E-B2A2F6EE66DC}" sibTransId="{9A7BA7EB-BE2C-478A-BE60-9EDBF486CFA5}"/>
    <dgm:cxn modelId="{24BE04E8-839C-4766-AEB6-83639EC4242B}" type="presOf" srcId="{3178EFD4-56C0-4B04-BCF9-6753426E3D26}" destId="{1F616797-C758-4645-B32B-AEB88196A3F9}" srcOrd="0" destOrd="0" presId="urn:microsoft.com/office/officeart/2005/8/layout/radial6"/>
    <dgm:cxn modelId="{034486ED-D6B4-42A0-B3B9-24EF6837C774}" type="presOf" srcId="{A763735B-7891-4241-A495-DE6CBA24EEB1}" destId="{BA904EB1-3856-408A-AD42-EA72C9125D91}" srcOrd="0" destOrd="0" presId="urn:microsoft.com/office/officeart/2005/8/layout/radial6"/>
    <dgm:cxn modelId="{88B2A7F9-D778-437C-B00D-E7099FC8B95A}" type="presOf" srcId="{452CF281-8E39-40D1-8D6F-23BBEE29D8A5}" destId="{83AC2533-06D6-48A1-878C-70E850B14132}" srcOrd="0" destOrd="0" presId="urn:microsoft.com/office/officeart/2005/8/layout/radial6"/>
    <dgm:cxn modelId="{605CF56D-9394-4277-8C1E-4EB5CBB92127}" type="presParOf" srcId="{2CC7F0EF-AF67-4A6F-AA01-1ACB88F4B3B6}" destId="{6E03B620-E65D-459F-91BB-F3401E50950C}" srcOrd="0" destOrd="0" presId="urn:microsoft.com/office/officeart/2005/8/layout/radial6"/>
    <dgm:cxn modelId="{8D4FC5C2-5BA3-4759-AA21-E32D37C15FED}" type="presParOf" srcId="{2CC7F0EF-AF67-4A6F-AA01-1ACB88F4B3B6}" destId="{A4BB80CD-E3F4-4505-889E-B3474BC8EEC3}" srcOrd="1" destOrd="0" presId="urn:microsoft.com/office/officeart/2005/8/layout/radial6"/>
    <dgm:cxn modelId="{FB142525-4617-4894-B05B-BFB93FB84102}" type="presParOf" srcId="{2CC7F0EF-AF67-4A6F-AA01-1ACB88F4B3B6}" destId="{726B9F89-FC00-42EB-9E8C-3445D96B2101}" srcOrd="2" destOrd="0" presId="urn:microsoft.com/office/officeart/2005/8/layout/radial6"/>
    <dgm:cxn modelId="{7DBFDAC4-8223-46AC-B265-7975341E1436}" type="presParOf" srcId="{2CC7F0EF-AF67-4A6F-AA01-1ACB88F4B3B6}" destId="{8C8330A2-E79F-4EEB-8EB3-D23B0E9CCF23}" srcOrd="3" destOrd="0" presId="urn:microsoft.com/office/officeart/2005/8/layout/radial6"/>
    <dgm:cxn modelId="{FA8EF63E-05C6-4784-B9BF-E1013364E145}" type="presParOf" srcId="{2CC7F0EF-AF67-4A6F-AA01-1ACB88F4B3B6}" destId="{6992D4BA-D5D2-4C68-AEB5-199CE38F1287}" srcOrd="4" destOrd="0" presId="urn:microsoft.com/office/officeart/2005/8/layout/radial6"/>
    <dgm:cxn modelId="{7898DF0A-EA5A-4AFC-9442-D1178E1E9AAF}" type="presParOf" srcId="{2CC7F0EF-AF67-4A6F-AA01-1ACB88F4B3B6}" destId="{5A370C86-A621-4E89-BFCB-D60BCCFBB1D3}" srcOrd="5" destOrd="0" presId="urn:microsoft.com/office/officeart/2005/8/layout/radial6"/>
    <dgm:cxn modelId="{C4EA60AE-2B66-42FE-84EB-DC03FB667BE3}" type="presParOf" srcId="{2CC7F0EF-AF67-4A6F-AA01-1ACB88F4B3B6}" destId="{6A50588B-937D-4513-B75E-B53CEC12E81E}" srcOrd="6" destOrd="0" presId="urn:microsoft.com/office/officeart/2005/8/layout/radial6"/>
    <dgm:cxn modelId="{7C174363-FE83-49AE-AC22-E94FD634B940}" type="presParOf" srcId="{2CC7F0EF-AF67-4A6F-AA01-1ACB88F4B3B6}" destId="{1E0BC368-DEE3-475D-84EF-ECBDAC6B4801}" srcOrd="7" destOrd="0" presId="urn:microsoft.com/office/officeart/2005/8/layout/radial6"/>
    <dgm:cxn modelId="{AE35B879-30AC-4272-BF56-31D6A5B90B44}" type="presParOf" srcId="{2CC7F0EF-AF67-4A6F-AA01-1ACB88F4B3B6}" destId="{A7B84855-4296-485E-B958-FC1ED2FF70DA}" srcOrd="8" destOrd="0" presId="urn:microsoft.com/office/officeart/2005/8/layout/radial6"/>
    <dgm:cxn modelId="{C2B53684-E659-46DE-B814-D1CA1E73032C}" type="presParOf" srcId="{2CC7F0EF-AF67-4A6F-AA01-1ACB88F4B3B6}" destId="{D913C855-A002-48B6-9EE7-7ED2BA4A8408}" srcOrd="9" destOrd="0" presId="urn:microsoft.com/office/officeart/2005/8/layout/radial6"/>
    <dgm:cxn modelId="{8877C07B-8B50-4AD5-B1BA-E1570D146AA3}" type="presParOf" srcId="{2CC7F0EF-AF67-4A6F-AA01-1ACB88F4B3B6}" destId="{BA904EB1-3856-408A-AD42-EA72C9125D91}" srcOrd="10" destOrd="0" presId="urn:microsoft.com/office/officeart/2005/8/layout/radial6"/>
    <dgm:cxn modelId="{80320856-C159-4ED0-8484-5CE909F5EB5C}" type="presParOf" srcId="{2CC7F0EF-AF67-4A6F-AA01-1ACB88F4B3B6}" destId="{C2C344FF-0407-4C98-861C-5C239E82C5CC}" srcOrd="11" destOrd="0" presId="urn:microsoft.com/office/officeart/2005/8/layout/radial6"/>
    <dgm:cxn modelId="{225FB200-C9B0-4FBF-987C-62BCAC0BE69A}" type="presParOf" srcId="{2CC7F0EF-AF67-4A6F-AA01-1ACB88F4B3B6}" destId="{5A71D7B6-9948-42DB-970B-FC09373701EF}" srcOrd="12" destOrd="0" presId="urn:microsoft.com/office/officeart/2005/8/layout/radial6"/>
    <dgm:cxn modelId="{D61B59E2-766B-477A-920F-D5708790483A}" type="presParOf" srcId="{2CC7F0EF-AF67-4A6F-AA01-1ACB88F4B3B6}" destId="{1F616797-C758-4645-B32B-AEB88196A3F9}" srcOrd="13" destOrd="0" presId="urn:microsoft.com/office/officeart/2005/8/layout/radial6"/>
    <dgm:cxn modelId="{5B1F3670-4F9B-4287-9DDC-6AAD9EC8699D}" type="presParOf" srcId="{2CC7F0EF-AF67-4A6F-AA01-1ACB88F4B3B6}" destId="{EC7BFDCE-D41F-40E8-80E3-7CC8E240E956}" srcOrd="14" destOrd="0" presId="urn:microsoft.com/office/officeart/2005/8/layout/radial6"/>
    <dgm:cxn modelId="{8CCCE36C-41BC-4FA9-A4B0-8DC22C3926D7}" type="presParOf" srcId="{2CC7F0EF-AF67-4A6F-AA01-1ACB88F4B3B6}" destId="{83AC2533-06D6-48A1-878C-70E850B14132}" srcOrd="15" destOrd="0" presId="urn:microsoft.com/office/officeart/2005/8/layout/radial6"/>
    <dgm:cxn modelId="{9AB870CD-4467-4885-BD06-0EDD40BB24DB}" type="presParOf" srcId="{2CC7F0EF-AF67-4A6F-AA01-1ACB88F4B3B6}" destId="{669884EB-4813-405D-B78D-04E515A1B35B}" srcOrd="16" destOrd="0" presId="urn:microsoft.com/office/officeart/2005/8/layout/radial6"/>
    <dgm:cxn modelId="{759FB83C-8DFA-4296-8FF5-829F63D04985}" type="presParOf" srcId="{2CC7F0EF-AF67-4A6F-AA01-1ACB88F4B3B6}" destId="{DAB63375-F44A-4C6D-97AB-18E660C7AB78}" srcOrd="17" destOrd="0" presId="urn:microsoft.com/office/officeart/2005/8/layout/radial6"/>
    <dgm:cxn modelId="{5594E9CC-AC90-4BF6-8262-6A187C371308}" type="presParOf" srcId="{2CC7F0EF-AF67-4A6F-AA01-1ACB88F4B3B6}" destId="{D7992268-C484-40E8-8AED-7BC22DFC9A9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FEAB9-37A0-4807-9193-393B4D3AD50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EA7931-EBBA-4469-A34D-C67E0CDBC6AE}">
      <dgm:prSet phldrT="[Text]" custT="1"/>
      <dgm:spPr>
        <a:solidFill>
          <a:srgbClr val="FF0066"/>
        </a:solidFill>
      </dgm:spPr>
      <dgm:t>
        <a:bodyPr/>
        <a:lstStyle/>
        <a:p>
          <a:r>
            <a:rPr lang="es-MX" sz="1400" b="1" u="sng" dirty="0"/>
            <a:t>CONSULTORES</a:t>
          </a:r>
        </a:p>
        <a:p>
          <a:r>
            <a:rPr lang="en-US" sz="1400" b="1" dirty="0"/>
            <a:t>@</a:t>
          </a:r>
          <a:r>
            <a:rPr lang="en-US" sz="1400" b="1" dirty="0" err="1"/>
            <a:t>GMonroyEnergy</a:t>
          </a:r>
          <a:endParaRPr lang="en-US" sz="1400" b="1" dirty="0"/>
        </a:p>
        <a:p>
          <a:r>
            <a:rPr lang="en-US" sz="1400" b="1" dirty="0"/>
            <a:t>@</a:t>
          </a:r>
          <a:r>
            <a:rPr lang="en-US" sz="1400" b="1" dirty="0" err="1"/>
            <a:t>Abril_More</a:t>
          </a:r>
          <a:endParaRPr lang="en-US" sz="1400" b="1" dirty="0"/>
        </a:p>
        <a:p>
          <a:r>
            <a:rPr lang="en-US" sz="1400" b="1" dirty="0"/>
            <a:t>@Ele_31415</a:t>
          </a:r>
        </a:p>
      </dgm:t>
    </dgm:pt>
    <dgm:pt modelId="{A3AA26CB-4336-42F0-8691-19DD0F27CE27}" type="parTrans" cxnId="{0510472A-1596-459F-B581-5AF3C20C4F14}">
      <dgm:prSet/>
      <dgm:spPr/>
      <dgm:t>
        <a:bodyPr/>
        <a:lstStyle/>
        <a:p>
          <a:endParaRPr lang="en-US" sz="1400"/>
        </a:p>
      </dgm:t>
    </dgm:pt>
    <dgm:pt modelId="{DBB58F33-E5F1-4D19-96F5-FA44AAD82B6F}" type="sibTrans" cxnId="{0510472A-1596-459F-B581-5AF3C20C4F14}">
      <dgm:prSet/>
      <dgm:spPr/>
      <dgm:t>
        <a:bodyPr/>
        <a:lstStyle/>
        <a:p>
          <a:endParaRPr lang="en-US" sz="1400"/>
        </a:p>
      </dgm:t>
    </dgm:pt>
    <dgm:pt modelId="{F194F866-0301-4D9E-AE8A-AA931287ED53}">
      <dgm:prSet phldrT="[Text]" custT="1"/>
      <dgm:spPr>
        <a:solidFill>
          <a:srgbClr val="FF0066"/>
        </a:solidFill>
      </dgm:spPr>
      <dgm:t>
        <a:bodyPr/>
        <a:lstStyle/>
        <a:p>
          <a:r>
            <a:rPr lang="es-MX" sz="1400" b="1" u="sng" dirty="0"/>
            <a:t>CONSULTORES</a:t>
          </a:r>
        </a:p>
        <a:p>
          <a:r>
            <a:rPr lang="en-US" sz="1400" dirty="0"/>
            <a:t>@</a:t>
          </a:r>
          <a:r>
            <a:rPr lang="en-US" sz="1400" dirty="0" err="1"/>
            <a:t>MontseRamiroX</a:t>
          </a:r>
          <a:endParaRPr lang="en-US" sz="1400" dirty="0"/>
        </a:p>
        <a:p>
          <a:r>
            <a:rPr lang="es-MX" sz="1400" dirty="0" err="1"/>
            <a:t>Consultura</a:t>
          </a:r>
          <a:r>
            <a:rPr lang="es-MX" sz="1400" dirty="0"/>
            <a:t> y Wilson Center Global </a:t>
          </a:r>
          <a:r>
            <a:rPr lang="es-MX" sz="1400" dirty="0" err="1"/>
            <a:t>Fellow</a:t>
          </a:r>
          <a:endParaRPr lang="en-US" sz="1400" dirty="0"/>
        </a:p>
      </dgm:t>
    </dgm:pt>
    <dgm:pt modelId="{A218E3E6-DD83-4181-A96B-7FC22095E463}" type="parTrans" cxnId="{A01C77F9-83B9-4C56-8D08-4291D91F99C9}">
      <dgm:prSet/>
      <dgm:spPr/>
      <dgm:t>
        <a:bodyPr/>
        <a:lstStyle/>
        <a:p>
          <a:endParaRPr lang="en-US" sz="1400"/>
        </a:p>
      </dgm:t>
    </dgm:pt>
    <dgm:pt modelId="{1B553141-7791-4B6E-B755-E51296FBB342}" type="sibTrans" cxnId="{A01C77F9-83B9-4C56-8D08-4291D91F99C9}">
      <dgm:prSet/>
      <dgm:spPr/>
      <dgm:t>
        <a:bodyPr/>
        <a:lstStyle/>
        <a:p>
          <a:endParaRPr lang="en-US" sz="1400"/>
        </a:p>
      </dgm:t>
    </dgm:pt>
    <dgm:pt modelId="{E7DDFE63-6067-4ACC-B16E-9EA0EF1BD678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1400" dirty="0"/>
            <a:t>@</a:t>
          </a:r>
          <a:r>
            <a:rPr lang="en-US" sz="1400" dirty="0" err="1"/>
            <a:t>LourdesMelgar</a:t>
          </a:r>
          <a:endParaRPr lang="en-US" sz="1400" dirty="0"/>
        </a:p>
        <a:p>
          <a:r>
            <a:rPr lang="en-US" sz="1400" dirty="0"/>
            <a:t>Research Affiliate @</a:t>
          </a:r>
          <a:r>
            <a:rPr lang="en-US" sz="1400" dirty="0" err="1"/>
            <a:t>mit</a:t>
          </a:r>
          <a:r>
            <a:rPr lang="en-US" sz="1400" dirty="0"/>
            <a:t>. Fellow @</a:t>
          </a:r>
          <a:r>
            <a:rPr lang="en-US" sz="1400" dirty="0" err="1"/>
            <a:t>BakerInstitute</a:t>
          </a:r>
          <a:endParaRPr lang="en-US" sz="1400" dirty="0"/>
        </a:p>
      </dgm:t>
    </dgm:pt>
    <dgm:pt modelId="{9DA4DB9D-707B-465F-97EB-0B63E7414F8C}" type="parTrans" cxnId="{530204FC-07A2-46C2-9DB0-801BE5B6AA27}">
      <dgm:prSet/>
      <dgm:spPr/>
      <dgm:t>
        <a:bodyPr/>
        <a:lstStyle/>
        <a:p>
          <a:endParaRPr lang="en-US" sz="1400"/>
        </a:p>
      </dgm:t>
    </dgm:pt>
    <dgm:pt modelId="{661E7B94-1F65-4FAB-B20E-8EE4E02C4FEA}" type="sibTrans" cxnId="{530204FC-07A2-46C2-9DB0-801BE5B6AA27}">
      <dgm:prSet/>
      <dgm:spPr/>
      <dgm:t>
        <a:bodyPr/>
        <a:lstStyle/>
        <a:p>
          <a:endParaRPr lang="en-US" sz="1400"/>
        </a:p>
      </dgm:t>
    </dgm:pt>
    <dgm:pt modelId="{0F3FCC50-F248-49BF-9B86-4A83C6831CE2}">
      <dgm:prSet phldrT="[Text]" custT="1"/>
      <dgm:spPr>
        <a:solidFill>
          <a:srgbClr val="FF0066"/>
        </a:solidFill>
      </dgm:spPr>
      <dgm:t>
        <a:bodyPr/>
        <a:lstStyle/>
        <a:p>
          <a:pPr>
            <a:spcAft>
              <a:spcPts val="0"/>
            </a:spcAft>
          </a:pPr>
          <a:endParaRPr lang="en-US" sz="1400" dirty="0"/>
        </a:p>
        <a:p>
          <a:pPr>
            <a:spcAft>
              <a:spcPts val="0"/>
            </a:spcAft>
          </a:pPr>
          <a:r>
            <a:rPr lang="en-US" sz="1400" dirty="0"/>
            <a:t>@</a:t>
          </a:r>
          <a:r>
            <a:rPr lang="en-US" sz="1400" dirty="0" err="1"/>
            <a:t>carloselizondom</a:t>
          </a:r>
          <a:endParaRPr lang="en-US" sz="1400" dirty="0"/>
        </a:p>
        <a:p>
          <a:pPr>
            <a:spcAft>
              <a:spcPts val="0"/>
            </a:spcAft>
          </a:pPr>
          <a:r>
            <a:rPr lang="en-US" sz="1400" dirty="0"/>
            <a:t>@</a:t>
          </a:r>
          <a:r>
            <a:rPr lang="en-US" sz="1400" dirty="0" err="1"/>
            <a:t>macariomx</a:t>
          </a:r>
          <a:endParaRPr lang="en-US" sz="1400" dirty="0"/>
        </a:p>
        <a:p>
          <a:pPr>
            <a:spcAft>
              <a:spcPts val="0"/>
            </a:spcAft>
          </a:pPr>
          <a:r>
            <a:rPr lang="es-MX" sz="1300" dirty="0"/>
            <a:t>Profesores-investigadores en la Escuela de Gobierno y Transformación Pública del TEC</a:t>
          </a:r>
        </a:p>
        <a:p>
          <a:pPr>
            <a:spcAft>
              <a:spcPct val="35000"/>
            </a:spcAft>
          </a:pPr>
          <a:endParaRPr lang="en-US" sz="1400" dirty="0"/>
        </a:p>
      </dgm:t>
    </dgm:pt>
    <dgm:pt modelId="{827D9859-CEB8-45D8-862F-B952D0058FB7}" type="parTrans" cxnId="{FE05B9D8-15AF-43A7-91C1-53C30F07D542}">
      <dgm:prSet/>
      <dgm:spPr/>
      <dgm:t>
        <a:bodyPr/>
        <a:lstStyle/>
        <a:p>
          <a:endParaRPr lang="en-US" sz="1400"/>
        </a:p>
      </dgm:t>
    </dgm:pt>
    <dgm:pt modelId="{B7461826-6780-44AD-AB65-72CA69A8ACA7}" type="sibTrans" cxnId="{FE05B9D8-15AF-43A7-91C1-53C30F07D542}">
      <dgm:prSet/>
      <dgm:spPr/>
      <dgm:t>
        <a:bodyPr/>
        <a:lstStyle/>
        <a:p>
          <a:endParaRPr lang="en-US" sz="1400"/>
        </a:p>
      </dgm:t>
    </dgm:pt>
    <dgm:pt modelId="{C45EB39F-8776-4C0A-B500-EEA50FCF07C1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1400" dirty="0"/>
            <a:t>@</a:t>
          </a:r>
          <a:r>
            <a:rPr lang="en-US" sz="1400" dirty="0" err="1"/>
            <a:t>PayanTony</a:t>
          </a:r>
          <a:endParaRPr lang="en-US" sz="1400" dirty="0"/>
        </a:p>
        <a:p>
          <a:r>
            <a:rPr lang="es-MX" sz="1400" dirty="0"/>
            <a:t>Director del Centro Estados Unidos México del Baker Institute de la Universidad de Rice</a:t>
          </a:r>
          <a:endParaRPr lang="en-US" sz="1400" dirty="0"/>
        </a:p>
      </dgm:t>
    </dgm:pt>
    <dgm:pt modelId="{810813B3-8753-4EA4-AD24-5829787E1E92}" type="parTrans" cxnId="{FB7079F8-BCEC-456D-B709-E0F780EC01D1}">
      <dgm:prSet/>
      <dgm:spPr/>
      <dgm:t>
        <a:bodyPr/>
        <a:lstStyle/>
        <a:p>
          <a:endParaRPr lang="en-US" sz="1400"/>
        </a:p>
      </dgm:t>
    </dgm:pt>
    <dgm:pt modelId="{E241154B-78D9-45DA-B70B-AD255DF9C99D}" type="sibTrans" cxnId="{FB7079F8-BCEC-456D-B709-E0F780EC01D1}">
      <dgm:prSet/>
      <dgm:spPr/>
      <dgm:t>
        <a:bodyPr/>
        <a:lstStyle/>
        <a:p>
          <a:endParaRPr lang="en-US" sz="1400"/>
        </a:p>
      </dgm:t>
    </dgm:pt>
    <dgm:pt modelId="{D7BD2E57-C89F-4655-99B7-029AE06580FA}">
      <dgm:prSet phldrT="[Text]" custT="1"/>
      <dgm:spPr>
        <a:solidFill>
          <a:srgbClr val="FF0066"/>
        </a:solidFill>
      </dgm:spPr>
      <dgm:t>
        <a:bodyPr/>
        <a:lstStyle/>
        <a:p>
          <a:r>
            <a:rPr lang="es-MX" sz="1400" b="1" u="sng" dirty="0"/>
            <a:t>CONSULTORES</a:t>
          </a:r>
        </a:p>
        <a:p>
          <a:r>
            <a:rPr lang="en-US" sz="1400" b="1" dirty="0"/>
            <a:t>@</a:t>
          </a:r>
          <a:r>
            <a:rPr lang="en-US" sz="1400" b="1" dirty="0" err="1"/>
            <a:t>PaulAlejandros</a:t>
          </a:r>
          <a:endParaRPr lang="en-US" sz="1400" b="1" dirty="0"/>
        </a:p>
        <a:p>
          <a:r>
            <a:rPr lang="en-US" sz="1400" b="1" dirty="0"/>
            <a:t>@</a:t>
          </a:r>
          <a:r>
            <a:rPr lang="en-US" sz="1400" b="1" dirty="0" err="1"/>
            <a:t>SarroyoSi</a:t>
          </a:r>
          <a:endParaRPr lang="en-US" sz="1400" b="1" dirty="0"/>
        </a:p>
        <a:p>
          <a:r>
            <a:rPr lang="en-US" sz="1400" b="1" dirty="0"/>
            <a:t>@</a:t>
          </a:r>
          <a:r>
            <a:rPr lang="en-US" sz="1400" b="1" dirty="0" err="1"/>
            <a:t>pzarater</a:t>
          </a:r>
          <a:endParaRPr lang="en-US" sz="1400" b="1" dirty="0"/>
        </a:p>
        <a:p>
          <a:r>
            <a:rPr lang="en-US" sz="1400" dirty="0"/>
            <a:t>@</a:t>
          </a:r>
          <a:r>
            <a:rPr lang="en-US" sz="1400" dirty="0" err="1"/>
            <a:t>HeluJimenez</a:t>
          </a:r>
          <a:r>
            <a:rPr lang="en-US" sz="1400" dirty="0"/>
            <a:t>)</a:t>
          </a:r>
          <a:endParaRPr lang="en-US" sz="1400" b="1" dirty="0"/>
        </a:p>
      </dgm:t>
    </dgm:pt>
    <dgm:pt modelId="{E1F9DB7A-7257-4424-BA15-7AE4071ED937}" type="parTrans" cxnId="{CB7C4D32-24E6-412B-8C68-699FE6F90F5A}">
      <dgm:prSet/>
      <dgm:spPr/>
      <dgm:t>
        <a:bodyPr/>
        <a:lstStyle/>
        <a:p>
          <a:endParaRPr lang="en-US" sz="1400"/>
        </a:p>
      </dgm:t>
    </dgm:pt>
    <dgm:pt modelId="{8DF7F283-4EF5-4E22-9F12-E3CA6B8DDF21}" type="sibTrans" cxnId="{CB7C4D32-24E6-412B-8C68-699FE6F90F5A}">
      <dgm:prSet/>
      <dgm:spPr/>
      <dgm:t>
        <a:bodyPr/>
        <a:lstStyle/>
        <a:p>
          <a:endParaRPr lang="en-US" sz="1400"/>
        </a:p>
      </dgm:t>
    </dgm:pt>
    <dgm:pt modelId="{6E7067B7-51D4-4D27-B362-24AE5FE6B7BD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1400" dirty="0"/>
            <a:t>@vicfc7 V. Ramírez</a:t>
          </a:r>
        </a:p>
        <a:p>
          <a:r>
            <a:rPr lang="es-MX" sz="1400" dirty="0"/>
            <a:t>Vocero de @PMCE7 y socio de @perceptia21E @</a:t>
          </a:r>
          <a:r>
            <a:rPr lang="es-MX" sz="1400" dirty="0" err="1"/>
            <a:t>energiaadebate</a:t>
          </a:r>
          <a:r>
            <a:rPr lang="es-MX" sz="1400" dirty="0"/>
            <a:t> t @</a:t>
          </a:r>
          <a:r>
            <a:rPr lang="es-MX" sz="1400" dirty="0" err="1"/>
            <a:t>cortocircuitoXX</a:t>
          </a:r>
          <a:endParaRPr lang="en-US" sz="1400" dirty="0"/>
        </a:p>
      </dgm:t>
    </dgm:pt>
    <dgm:pt modelId="{D71FE5A4-7FD3-48EC-84DD-CD53836DF7AA}" type="parTrans" cxnId="{5CBAB837-2CCE-47D4-8A9E-451CF95EB30B}">
      <dgm:prSet/>
      <dgm:spPr/>
      <dgm:t>
        <a:bodyPr/>
        <a:lstStyle/>
        <a:p>
          <a:endParaRPr lang="en-US" sz="1400"/>
        </a:p>
      </dgm:t>
    </dgm:pt>
    <dgm:pt modelId="{79B4C5E7-4541-4D15-8FB7-C3733209E7ED}" type="sibTrans" cxnId="{5CBAB837-2CCE-47D4-8A9E-451CF95EB30B}">
      <dgm:prSet/>
      <dgm:spPr/>
      <dgm:t>
        <a:bodyPr/>
        <a:lstStyle/>
        <a:p>
          <a:endParaRPr lang="en-US" sz="1400"/>
        </a:p>
      </dgm:t>
    </dgm:pt>
    <dgm:pt modelId="{5BD20240-341C-409D-97E0-2C3E83A059BF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1400" dirty="0"/>
            <a:t>@</a:t>
          </a:r>
          <a:r>
            <a:rPr lang="en-US" sz="1400" dirty="0" err="1"/>
            <a:t>ValeriaMoy</a:t>
          </a:r>
          <a:endParaRPr lang="en-US" sz="1400" dirty="0"/>
        </a:p>
        <a:p>
          <a:r>
            <a:rPr lang="en-US" sz="1400" dirty="0" err="1"/>
            <a:t>Directora</a:t>
          </a:r>
          <a:r>
            <a:rPr lang="en-US" sz="1400" dirty="0"/>
            <a:t> General del IMCO</a:t>
          </a:r>
        </a:p>
      </dgm:t>
    </dgm:pt>
    <dgm:pt modelId="{B78F87AD-C1F6-483D-90A6-C72A081C5F11}" type="parTrans" cxnId="{D41B8709-9D24-44CF-AFEC-7C28F2E44029}">
      <dgm:prSet/>
      <dgm:spPr/>
      <dgm:t>
        <a:bodyPr/>
        <a:lstStyle/>
        <a:p>
          <a:endParaRPr lang="en-US" sz="1400"/>
        </a:p>
      </dgm:t>
    </dgm:pt>
    <dgm:pt modelId="{24A697AC-69A5-4952-817A-0C8C66865914}" type="sibTrans" cxnId="{D41B8709-9D24-44CF-AFEC-7C28F2E44029}">
      <dgm:prSet/>
      <dgm:spPr/>
      <dgm:t>
        <a:bodyPr/>
        <a:lstStyle/>
        <a:p>
          <a:endParaRPr lang="en-US" sz="1400"/>
        </a:p>
      </dgm:t>
    </dgm:pt>
    <dgm:pt modelId="{462DEC4F-6D62-4C91-817A-0D7D43A495C3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1400" dirty="0"/>
            <a:t>@</a:t>
          </a:r>
          <a:r>
            <a:rPr lang="en-US" sz="1400" dirty="0" err="1"/>
            <a:t>DianaGante</a:t>
          </a:r>
          <a:endParaRPr lang="en-US" sz="1400" dirty="0"/>
        </a:p>
        <a:p>
          <a:r>
            <a:rPr lang="en-US" sz="1400" dirty="0" err="1"/>
            <a:t>Reportera</a:t>
          </a:r>
          <a:r>
            <a:rPr lang="en-US" sz="1400" dirty="0"/>
            <a:t> </a:t>
          </a:r>
          <a:r>
            <a:rPr lang="en-US" sz="1400" dirty="0" err="1"/>
            <a:t>energía</a:t>
          </a:r>
          <a:r>
            <a:rPr lang="en-US" sz="1400" dirty="0"/>
            <a:t> </a:t>
          </a:r>
          <a:r>
            <a:rPr lang="en-US" sz="1400" dirty="0" err="1"/>
            <a:t>periódico</a:t>
          </a:r>
          <a:r>
            <a:rPr lang="en-US" sz="1400" dirty="0"/>
            <a:t> </a:t>
          </a:r>
          <a:r>
            <a:rPr lang="en-US" sz="1400" dirty="0" err="1"/>
            <a:t>Reforma</a:t>
          </a:r>
          <a:endParaRPr lang="en-US" sz="1400" dirty="0"/>
        </a:p>
      </dgm:t>
    </dgm:pt>
    <dgm:pt modelId="{8554BBBA-3D1C-4D72-B129-FA4E8C95CEAC}" type="parTrans" cxnId="{D0DFB3B0-AE09-4124-831C-23FA0CD5C692}">
      <dgm:prSet/>
      <dgm:spPr/>
      <dgm:t>
        <a:bodyPr/>
        <a:lstStyle/>
        <a:p>
          <a:endParaRPr lang="en-US" sz="1400"/>
        </a:p>
      </dgm:t>
    </dgm:pt>
    <dgm:pt modelId="{668AC007-24F0-429B-B77D-D4FE253FF80D}" type="sibTrans" cxnId="{D0DFB3B0-AE09-4124-831C-23FA0CD5C692}">
      <dgm:prSet/>
      <dgm:spPr/>
      <dgm:t>
        <a:bodyPr/>
        <a:lstStyle/>
        <a:p>
          <a:endParaRPr lang="en-US" sz="1400"/>
        </a:p>
      </dgm:t>
    </dgm:pt>
    <dgm:pt modelId="{6E33F8BD-8150-4AC5-B6CC-8F86B0F5DE1C}" type="pres">
      <dgm:prSet presAssocID="{94DFEAB9-37A0-4807-9193-393B4D3AD50E}" presName="Name0" presStyleCnt="0">
        <dgm:presLayoutVars>
          <dgm:dir/>
          <dgm:resizeHandles/>
        </dgm:presLayoutVars>
      </dgm:prSet>
      <dgm:spPr/>
    </dgm:pt>
    <dgm:pt modelId="{5B5EB6EE-E568-4732-9262-D23C9A1A9463}" type="pres">
      <dgm:prSet presAssocID="{49EA7931-EBBA-4469-A34D-C67E0CDBC6AE}" presName="compNode" presStyleCnt="0"/>
      <dgm:spPr/>
    </dgm:pt>
    <dgm:pt modelId="{9AB86732-9323-4BE4-82CC-02FCE698670E}" type="pres">
      <dgm:prSet presAssocID="{49EA7931-EBBA-4469-A34D-C67E0CDBC6AE}" presName="dummyConnPt" presStyleCnt="0"/>
      <dgm:spPr/>
    </dgm:pt>
    <dgm:pt modelId="{2038F1B3-6200-4746-B367-09BDE9BD4913}" type="pres">
      <dgm:prSet presAssocID="{49EA7931-EBBA-4469-A34D-C67E0CDBC6AE}" presName="node" presStyleLbl="node1" presStyleIdx="0" presStyleCnt="9">
        <dgm:presLayoutVars>
          <dgm:bulletEnabled val="1"/>
        </dgm:presLayoutVars>
      </dgm:prSet>
      <dgm:spPr/>
    </dgm:pt>
    <dgm:pt modelId="{9BC2A46E-7A22-43D5-A0BD-752A439FC50E}" type="pres">
      <dgm:prSet presAssocID="{DBB58F33-E5F1-4D19-96F5-FA44AAD82B6F}" presName="sibTrans" presStyleLbl="bgSibTrans2D1" presStyleIdx="0" presStyleCnt="8"/>
      <dgm:spPr/>
    </dgm:pt>
    <dgm:pt modelId="{09AFA854-ACB4-451F-9211-F94413E4A966}" type="pres">
      <dgm:prSet presAssocID="{F194F866-0301-4D9E-AE8A-AA931287ED53}" presName="compNode" presStyleCnt="0"/>
      <dgm:spPr/>
    </dgm:pt>
    <dgm:pt modelId="{98ABF648-49A0-460B-9004-49B8405BB38F}" type="pres">
      <dgm:prSet presAssocID="{F194F866-0301-4D9E-AE8A-AA931287ED53}" presName="dummyConnPt" presStyleCnt="0"/>
      <dgm:spPr/>
    </dgm:pt>
    <dgm:pt modelId="{A4EE1852-E80C-48EB-943A-C782A7A05603}" type="pres">
      <dgm:prSet presAssocID="{F194F866-0301-4D9E-AE8A-AA931287ED53}" presName="node" presStyleLbl="node1" presStyleIdx="1" presStyleCnt="9">
        <dgm:presLayoutVars>
          <dgm:bulletEnabled val="1"/>
        </dgm:presLayoutVars>
      </dgm:prSet>
      <dgm:spPr/>
    </dgm:pt>
    <dgm:pt modelId="{6B7B2C39-CA90-46FC-A27A-6950605045B2}" type="pres">
      <dgm:prSet presAssocID="{1B553141-7791-4B6E-B755-E51296FBB342}" presName="sibTrans" presStyleLbl="bgSibTrans2D1" presStyleIdx="1" presStyleCnt="8"/>
      <dgm:spPr/>
    </dgm:pt>
    <dgm:pt modelId="{892F8AB0-ABDC-4412-8B71-04F46FDBBB8C}" type="pres">
      <dgm:prSet presAssocID="{E7DDFE63-6067-4ACC-B16E-9EA0EF1BD678}" presName="compNode" presStyleCnt="0"/>
      <dgm:spPr/>
    </dgm:pt>
    <dgm:pt modelId="{4402E0F8-1A6A-4AF6-85FE-95BC78B35DAC}" type="pres">
      <dgm:prSet presAssocID="{E7DDFE63-6067-4ACC-B16E-9EA0EF1BD678}" presName="dummyConnPt" presStyleCnt="0"/>
      <dgm:spPr/>
    </dgm:pt>
    <dgm:pt modelId="{CFD53CC4-1602-438C-B79D-B0DF4CD0AD83}" type="pres">
      <dgm:prSet presAssocID="{E7DDFE63-6067-4ACC-B16E-9EA0EF1BD678}" presName="node" presStyleLbl="node1" presStyleIdx="2" presStyleCnt="9">
        <dgm:presLayoutVars>
          <dgm:bulletEnabled val="1"/>
        </dgm:presLayoutVars>
      </dgm:prSet>
      <dgm:spPr/>
    </dgm:pt>
    <dgm:pt modelId="{941A5A8C-E2B8-45BD-BAAA-54ACA1F9A6DA}" type="pres">
      <dgm:prSet presAssocID="{661E7B94-1F65-4FAB-B20E-8EE4E02C4FEA}" presName="sibTrans" presStyleLbl="bgSibTrans2D1" presStyleIdx="2" presStyleCnt="8"/>
      <dgm:spPr/>
    </dgm:pt>
    <dgm:pt modelId="{CC2C6EB7-49FA-496A-8DEE-26B476961220}" type="pres">
      <dgm:prSet presAssocID="{0F3FCC50-F248-49BF-9B86-4A83C6831CE2}" presName="compNode" presStyleCnt="0"/>
      <dgm:spPr/>
    </dgm:pt>
    <dgm:pt modelId="{665C0302-391F-4B3D-9C7F-B271D444C55B}" type="pres">
      <dgm:prSet presAssocID="{0F3FCC50-F248-49BF-9B86-4A83C6831CE2}" presName="dummyConnPt" presStyleCnt="0"/>
      <dgm:spPr/>
    </dgm:pt>
    <dgm:pt modelId="{0C2AB840-A54E-4775-8264-86ED0464CF3C}" type="pres">
      <dgm:prSet presAssocID="{0F3FCC50-F248-49BF-9B86-4A83C6831CE2}" presName="node" presStyleLbl="node1" presStyleIdx="3" presStyleCnt="9">
        <dgm:presLayoutVars>
          <dgm:bulletEnabled val="1"/>
        </dgm:presLayoutVars>
      </dgm:prSet>
      <dgm:spPr/>
    </dgm:pt>
    <dgm:pt modelId="{0CEDF8A8-E78A-4AF3-8AFD-91D36F9BC1BC}" type="pres">
      <dgm:prSet presAssocID="{B7461826-6780-44AD-AB65-72CA69A8ACA7}" presName="sibTrans" presStyleLbl="bgSibTrans2D1" presStyleIdx="3" presStyleCnt="8"/>
      <dgm:spPr/>
    </dgm:pt>
    <dgm:pt modelId="{9440E200-6A73-4453-A86D-C62228F19B29}" type="pres">
      <dgm:prSet presAssocID="{C45EB39F-8776-4C0A-B500-EEA50FCF07C1}" presName="compNode" presStyleCnt="0"/>
      <dgm:spPr/>
    </dgm:pt>
    <dgm:pt modelId="{90F7E04F-49C1-48EA-AFFE-4068BFCD9B84}" type="pres">
      <dgm:prSet presAssocID="{C45EB39F-8776-4C0A-B500-EEA50FCF07C1}" presName="dummyConnPt" presStyleCnt="0"/>
      <dgm:spPr/>
    </dgm:pt>
    <dgm:pt modelId="{5A4981A4-0619-443F-99BE-7FFB92FCE60E}" type="pres">
      <dgm:prSet presAssocID="{C45EB39F-8776-4C0A-B500-EEA50FCF07C1}" presName="node" presStyleLbl="node1" presStyleIdx="4" presStyleCnt="9">
        <dgm:presLayoutVars>
          <dgm:bulletEnabled val="1"/>
        </dgm:presLayoutVars>
      </dgm:prSet>
      <dgm:spPr/>
    </dgm:pt>
    <dgm:pt modelId="{3EAD3CAC-E0C1-4886-A867-B36D966D19FD}" type="pres">
      <dgm:prSet presAssocID="{E241154B-78D9-45DA-B70B-AD255DF9C99D}" presName="sibTrans" presStyleLbl="bgSibTrans2D1" presStyleIdx="4" presStyleCnt="8"/>
      <dgm:spPr/>
    </dgm:pt>
    <dgm:pt modelId="{EE25E2C4-22CB-428E-A414-13A97B4122B1}" type="pres">
      <dgm:prSet presAssocID="{D7BD2E57-C89F-4655-99B7-029AE06580FA}" presName="compNode" presStyleCnt="0"/>
      <dgm:spPr/>
    </dgm:pt>
    <dgm:pt modelId="{75D6E2EB-11DA-4DCF-9297-0E83985D991A}" type="pres">
      <dgm:prSet presAssocID="{D7BD2E57-C89F-4655-99B7-029AE06580FA}" presName="dummyConnPt" presStyleCnt="0"/>
      <dgm:spPr/>
    </dgm:pt>
    <dgm:pt modelId="{C16F480A-E236-4385-9FC5-345151351583}" type="pres">
      <dgm:prSet presAssocID="{D7BD2E57-C89F-4655-99B7-029AE06580FA}" presName="node" presStyleLbl="node1" presStyleIdx="5" presStyleCnt="9" custLinFactNeighborX="482">
        <dgm:presLayoutVars>
          <dgm:bulletEnabled val="1"/>
        </dgm:presLayoutVars>
      </dgm:prSet>
      <dgm:spPr/>
    </dgm:pt>
    <dgm:pt modelId="{56FC2CF6-3406-4746-9A0F-25C6F01C4711}" type="pres">
      <dgm:prSet presAssocID="{8DF7F283-4EF5-4E22-9F12-E3CA6B8DDF21}" presName="sibTrans" presStyleLbl="bgSibTrans2D1" presStyleIdx="5" presStyleCnt="8"/>
      <dgm:spPr/>
    </dgm:pt>
    <dgm:pt modelId="{33BFA9CD-BF83-4378-87AF-5F4B1661B710}" type="pres">
      <dgm:prSet presAssocID="{6E7067B7-51D4-4D27-B362-24AE5FE6B7BD}" presName="compNode" presStyleCnt="0"/>
      <dgm:spPr/>
    </dgm:pt>
    <dgm:pt modelId="{46322BCB-C9D3-4525-AE6F-C7801EF11E3C}" type="pres">
      <dgm:prSet presAssocID="{6E7067B7-51D4-4D27-B362-24AE5FE6B7BD}" presName="dummyConnPt" presStyleCnt="0"/>
      <dgm:spPr/>
    </dgm:pt>
    <dgm:pt modelId="{0C73474F-EDF8-4083-AB67-30B1262B3F75}" type="pres">
      <dgm:prSet presAssocID="{6E7067B7-51D4-4D27-B362-24AE5FE6B7BD}" presName="node" presStyleLbl="node1" presStyleIdx="6" presStyleCnt="9">
        <dgm:presLayoutVars>
          <dgm:bulletEnabled val="1"/>
        </dgm:presLayoutVars>
      </dgm:prSet>
      <dgm:spPr/>
    </dgm:pt>
    <dgm:pt modelId="{9128624B-AFC3-47DE-B9F8-B285ADA8E109}" type="pres">
      <dgm:prSet presAssocID="{79B4C5E7-4541-4D15-8FB7-C3733209E7ED}" presName="sibTrans" presStyleLbl="bgSibTrans2D1" presStyleIdx="6" presStyleCnt="8"/>
      <dgm:spPr/>
    </dgm:pt>
    <dgm:pt modelId="{9084B0E8-7299-4D23-BBE5-9796AD3CF370}" type="pres">
      <dgm:prSet presAssocID="{5BD20240-341C-409D-97E0-2C3E83A059BF}" presName="compNode" presStyleCnt="0"/>
      <dgm:spPr/>
    </dgm:pt>
    <dgm:pt modelId="{3614C871-9020-4C35-B2EB-1AE7796B5D94}" type="pres">
      <dgm:prSet presAssocID="{5BD20240-341C-409D-97E0-2C3E83A059BF}" presName="dummyConnPt" presStyleCnt="0"/>
      <dgm:spPr/>
    </dgm:pt>
    <dgm:pt modelId="{3739474C-A244-4577-86AC-A7E4E482BD58}" type="pres">
      <dgm:prSet presAssocID="{5BD20240-341C-409D-97E0-2C3E83A059BF}" presName="node" presStyleLbl="node1" presStyleIdx="7" presStyleCnt="9">
        <dgm:presLayoutVars>
          <dgm:bulletEnabled val="1"/>
        </dgm:presLayoutVars>
      </dgm:prSet>
      <dgm:spPr/>
    </dgm:pt>
    <dgm:pt modelId="{9BEB7BD8-FC5F-4901-B379-7ABECE35B48C}" type="pres">
      <dgm:prSet presAssocID="{24A697AC-69A5-4952-817A-0C8C66865914}" presName="sibTrans" presStyleLbl="bgSibTrans2D1" presStyleIdx="7" presStyleCnt="8"/>
      <dgm:spPr/>
    </dgm:pt>
    <dgm:pt modelId="{86A8B9DD-50FD-40CB-817C-7113DBACE555}" type="pres">
      <dgm:prSet presAssocID="{462DEC4F-6D62-4C91-817A-0D7D43A495C3}" presName="compNode" presStyleCnt="0"/>
      <dgm:spPr/>
    </dgm:pt>
    <dgm:pt modelId="{454467E0-0544-4B46-B4A5-EC1BEEBCC605}" type="pres">
      <dgm:prSet presAssocID="{462DEC4F-6D62-4C91-817A-0D7D43A495C3}" presName="dummyConnPt" presStyleCnt="0"/>
      <dgm:spPr/>
    </dgm:pt>
    <dgm:pt modelId="{73981C20-8DB5-4A66-81AD-1732DE5CFF53}" type="pres">
      <dgm:prSet presAssocID="{462DEC4F-6D62-4C91-817A-0D7D43A495C3}" presName="node" presStyleLbl="node1" presStyleIdx="8" presStyleCnt="9">
        <dgm:presLayoutVars>
          <dgm:bulletEnabled val="1"/>
        </dgm:presLayoutVars>
      </dgm:prSet>
      <dgm:spPr/>
    </dgm:pt>
  </dgm:ptLst>
  <dgm:cxnLst>
    <dgm:cxn modelId="{3776EC01-61BB-48FB-881A-1EB7E0804F4B}" type="presOf" srcId="{F194F866-0301-4D9E-AE8A-AA931287ED53}" destId="{A4EE1852-E80C-48EB-943A-C782A7A05603}" srcOrd="0" destOrd="0" presId="urn:microsoft.com/office/officeart/2005/8/layout/bProcess4"/>
    <dgm:cxn modelId="{D41B8709-9D24-44CF-AFEC-7C28F2E44029}" srcId="{94DFEAB9-37A0-4807-9193-393B4D3AD50E}" destId="{5BD20240-341C-409D-97E0-2C3E83A059BF}" srcOrd="7" destOrd="0" parTransId="{B78F87AD-C1F6-483D-90A6-C72A081C5F11}" sibTransId="{24A697AC-69A5-4952-817A-0C8C66865914}"/>
    <dgm:cxn modelId="{3084D017-B840-4504-A5B9-EDF08EC435F6}" type="presOf" srcId="{462DEC4F-6D62-4C91-817A-0D7D43A495C3}" destId="{73981C20-8DB5-4A66-81AD-1732DE5CFF53}" srcOrd="0" destOrd="0" presId="urn:microsoft.com/office/officeart/2005/8/layout/bProcess4"/>
    <dgm:cxn modelId="{916D0E1A-6AE8-43A4-8A81-BB9535914DA6}" type="presOf" srcId="{B7461826-6780-44AD-AB65-72CA69A8ACA7}" destId="{0CEDF8A8-E78A-4AF3-8AFD-91D36F9BC1BC}" srcOrd="0" destOrd="0" presId="urn:microsoft.com/office/officeart/2005/8/layout/bProcess4"/>
    <dgm:cxn modelId="{0510472A-1596-459F-B581-5AF3C20C4F14}" srcId="{94DFEAB9-37A0-4807-9193-393B4D3AD50E}" destId="{49EA7931-EBBA-4469-A34D-C67E0CDBC6AE}" srcOrd="0" destOrd="0" parTransId="{A3AA26CB-4336-42F0-8691-19DD0F27CE27}" sibTransId="{DBB58F33-E5F1-4D19-96F5-FA44AAD82B6F}"/>
    <dgm:cxn modelId="{CB7C4D32-24E6-412B-8C68-699FE6F90F5A}" srcId="{94DFEAB9-37A0-4807-9193-393B4D3AD50E}" destId="{D7BD2E57-C89F-4655-99B7-029AE06580FA}" srcOrd="5" destOrd="0" parTransId="{E1F9DB7A-7257-4424-BA15-7AE4071ED937}" sibTransId="{8DF7F283-4EF5-4E22-9F12-E3CA6B8DDF21}"/>
    <dgm:cxn modelId="{5E556737-5046-4405-88F0-1BF55B2FF3A3}" type="presOf" srcId="{0F3FCC50-F248-49BF-9B86-4A83C6831CE2}" destId="{0C2AB840-A54E-4775-8264-86ED0464CF3C}" srcOrd="0" destOrd="0" presId="urn:microsoft.com/office/officeart/2005/8/layout/bProcess4"/>
    <dgm:cxn modelId="{5CBAB837-2CCE-47D4-8A9E-451CF95EB30B}" srcId="{94DFEAB9-37A0-4807-9193-393B4D3AD50E}" destId="{6E7067B7-51D4-4D27-B362-24AE5FE6B7BD}" srcOrd="6" destOrd="0" parTransId="{D71FE5A4-7FD3-48EC-84DD-CD53836DF7AA}" sibTransId="{79B4C5E7-4541-4D15-8FB7-C3733209E7ED}"/>
    <dgm:cxn modelId="{69DD273E-464C-44B7-8F2E-298B50C0F47A}" type="presOf" srcId="{24A697AC-69A5-4952-817A-0C8C66865914}" destId="{9BEB7BD8-FC5F-4901-B379-7ABECE35B48C}" srcOrd="0" destOrd="0" presId="urn:microsoft.com/office/officeart/2005/8/layout/bProcess4"/>
    <dgm:cxn modelId="{DB11453E-DCEA-42DD-9D4C-CC7A8DE5287E}" type="presOf" srcId="{79B4C5E7-4541-4D15-8FB7-C3733209E7ED}" destId="{9128624B-AFC3-47DE-B9F8-B285ADA8E109}" srcOrd="0" destOrd="0" presId="urn:microsoft.com/office/officeart/2005/8/layout/bProcess4"/>
    <dgm:cxn modelId="{80B4483F-1071-4229-9B41-B0D7B76B2CEB}" type="presOf" srcId="{E7DDFE63-6067-4ACC-B16E-9EA0EF1BD678}" destId="{CFD53CC4-1602-438C-B79D-B0DF4CD0AD83}" srcOrd="0" destOrd="0" presId="urn:microsoft.com/office/officeart/2005/8/layout/bProcess4"/>
    <dgm:cxn modelId="{19D0E56B-9621-4319-9D5C-E10B9643D048}" type="presOf" srcId="{94DFEAB9-37A0-4807-9193-393B4D3AD50E}" destId="{6E33F8BD-8150-4AC5-B6CC-8F86B0F5DE1C}" srcOrd="0" destOrd="0" presId="urn:microsoft.com/office/officeart/2005/8/layout/bProcess4"/>
    <dgm:cxn modelId="{5C898B7C-3BBB-4487-A40C-451E87541AC0}" type="presOf" srcId="{1B553141-7791-4B6E-B755-E51296FBB342}" destId="{6B7B2C39-CA90-46FC-A27A-6950605045B2}" srcOrd="0" destOrd="0" presId="urn:microsoft.com/office/officeart/2005/8/layout/bProcess4"/>
    <dgm:cxn modelId="{8D295C8C-0DDF-4E4E-BC20-28E04592D48B}" type="presOf" srcId="{C45EB39F-8776-4C0A-B500-EEA50FCF07C1}" destId="{5A4981A4-0619-443F-99BE-7FFB92FCE60E}" srcOrd="0" destOrd="0" presId="urn:microsoft.com/office/officeart/2005/8/layout/bProcess4"/>
    <dgm:cxn modelId="{E5E76C8E-227F-4C87-8E0C-B38EFE1ABE2F}" type="presOf" srcId="{5BD20240-341C-409D-97E0-2C3E83A059BF}" destId="{3739474C-A244-4577-86AC-A7E4E482BD58}" srcOrd="0" destOrd="0" presId="urn:microsoft.com/office/officeart/2005/8/layout/bProcess4"/>
    <dgm:cxn modelId="{E66370AA-3767-4E1F-960A-CF6717BBAFD9}" type="presOf" srcId="{DBB58F33-E5F1-4D19-96F5-FA44AAD82B6F}" destId="{9BC2A46E-7A22-43D5-A0BD-752A439FC50E}" srcOrd="0" destOrd="0" presId="urn:microsoft.com/office/officeart/2005/8/layout/bProcess4"/>
    <dgm:cxn modelId="{327901AB-21E8-4BD6-B43C-F7BD6B38BF95}" type="presOf" srcId="{E241154B-78D9-45DA-B70B-AD255DF9C99D}" destId="{3EAD3CAC-E0C1-4886-A867-B36D966D19FD}" srcOrd="0" destOrd="0" presId="urn:microsoft.com/office/officeart/2005/8/layout/bProcess4"/>
    <dgm:cxn modelId="{D0DFB3B0-AE09-4124-831C-23FA0CD5C692}" srcId="{94DFEAB9-37A0-4807-9193-393B4D3AD50E}" destId="{462DEC4F-6D62-4C91-817A-0D7D43A495C3}" srcOrd="8" destOrd="0" parTransId="{8554BBBA-3D1C-4D72-B129-FA4E8C95CEAC}" sibTransId="{668AC007-24F0-429B-B77D-D4FE253FF80D}"/>
    <dgm:cxn modelId="{1BBEDAB6-FADB-4C25-AE19-CEC3743FB1CF}" type="presOf" srcId="{D7BD2E57-C89F-4655-99B7-029AE06580FA}" destId="{C16F480A-E236-4385-9FC5-345151351583}" srcOrd="0" destOrd="0" presId="urn:microsoft.com/office/officeart/2005/8/layout/bProcess4"/>
    <dgm:cxn modelId="{2E70F9C1-18B4-4DB3-BC2A-CE1BC9DE7FAC}" type="presOf" srcId="{6E7067B7-51D4-4D27-B362-24AE5FE6B7BD}" destId="{0C73474F-EDF8-4083-AB67-30B1262B3F75}" srcOrd="0" destOrd="0" presId="urn:microsoft.com/office/officeart/2005/8/layout/bProcess4"/>
    <dgm:cxn modelId="{FE05B9D8-15AF-43A7-91C1-53C30F07D542}" srcId="{94DFEAB9-37A0-4807-9193-393B4D3AD50E}" destId="{0F3FCC50-F248-49BF-9B86-4A83C6831CE2}" srcOrd="3" destOrd="0" parTransId="{827D9859-CEB8-45D8-862F-B952D0058FB7}" sibTransId="{B7461826-6780-44AD-AB65-72CA69A8ACA7}"/>
    <dgm:cxn modelId="{CC6000E0-E86C-4162-B81B-87F25D3803DA}" type="presOf" srcId="{8DF7F283-4EF5-4E22-9F12-E3CA6B8DDF21}" destId="{56FC2CF6-3406-4746-9A0F-25C6F01C4711}" srcOrd="0" destOrd="0" presId="urn:microsoft.com/office/officeart/2005/8/layout/bProcess4"/>
    <dgm:cxn modelId="{2A7B5EE2-7290-4E3C-92E6-001D2289B12B}" type="presOf" srcId="{49EA7931-EBBA-4469-A34D-C67E0CDBC6AE}" destId="{2038F1B3-6200-4746-B367-09BDE9BD4913}" srcOrd="0" destOrd="0" presId="urn:microsoft.com/office/officeart/2005/8/layout/bProcess4"/>
    <dgm:cxn modelId="{681ED5E7-F7AC-43AC-A48D-FC50C1D270F9}" type="presOf" srcId="{661E7B94-1F65-4FAB-B20E-8EE4E02C4FEA}" destId="{941A5A8C-E2B8-45BD-BAAA-54ACA1F9A6DA}" srcOrd="0" destOrd="0" presId="urn:microsoft.com/office/officeart/2005/8/layout/bProcess4"/>
    <dgm:cxn modelId="{FB7079F8-BCEC-456D-B709-E0F780EC01D1}" srcId="{94DFEAB9-37A0-4807-9193-393B4D3AD50E}" destId="{C45EB39F-8776-4C0A-B500-EEA50FCF07C1}" srcOrd="4" destOrd="0" parTransId="{810813B3-8753-4EA4-AD24-5829787E1E92}" sibTransId="{E241154B-78D9-45DA-B70B-AD255DF9C99D}"/>
    <dgm:cxn modelId="{A01C77F9-83B9-4C56-8D08-4291D91F99C9}" srcId="{94DFEAB9-37A0-4807-9193-393B4D3AD50E}" destId="{F194F866-0301-4D9E-AE8A-AA931287ED53}" srcOrd="1" destOrd="0" parTransId="{A218E3E6-DD83-4181-A96B-7FC22095E463}" sibTransId="{1B553141-7791-4B6E-B755-E51296FBB342}"/>
    <dgm:cxn modelId="{530204FC-07A2-46C2-9DB0-801BE5B6AA27}" srcId="{94DFEAB9-37A0-4807-9193-393B4D3AD50E}" destId="{E7DDFE63-6067-4ACC-B16E-9EA0EF1BD678}" srcOrd="2" destOrd="0" parTransId="{9DA4DB9D-707B-465F-97EB-0B63E7414F8C}" sibTransId="{661E7B94-1F65-4FAB-B20E-8EE4E02C4FEA}"/>
    <dgm:cxn modelId="{8386CA1F-8BB4-48B0-B37B-467D48252F13}" type="presParOf" srcId="{6E33F8BD-8150-4AC5-B6CC-8F86B0F5DE1C}" destId="{5B5EB6EE-E568-4732-9262-D23C9A1A9463}" srcOrd="0" destOrd="0" presId="urn:microsoft.com/office/officeart/2005/8/layout/bProcess4"/>
    <dgm:cxn modelId="{5FBD5CA0-5FB3-4C1D-8F94-DC5AD1CE8A94}" type="presParOf" srcId="{5B5EB6EE-E568-4732-9262-D23C9A1A9463}" destId="{9AB86732-9323-4BE4-82CC-02FCE698670E}" srcOrd="0" destOrd="0" presId="urn:microsoft.com/office/officeart/2005/8/layout/bProcess4"/>
    <dgm:cxn modelId="{C2CDA1FE-BEF8-4007-9BAD-880B492BB9D1}" type="presParOf" srcId="{5B5EB6EE-E568-4732-9262-D23C9A1A9463}" destId="{2038F1B3-6200-4746-B367-09BDE9BD4913}" srcOrd="1" destOrd="0" presId="urn:microsoft.com/office/officeart/2005/8/layout/bProcess4"/>
    <dgm:cxn modelId="{42316AF0-B7DE-4F15-81DA-88FCA96A65ED}" type="presParOf" srcId="{6E33F8BD-8150-4AC5-B6CC-8F86B0F5DE1C}" destId="{9BC2A46E-7A22-43D5-A0BD-752A439FC50E}" srcOrd="1" destOrd="0" presId="urn:microsoft.com/office/officeart/2005/8/layout/bProcess4"/>
    <dgm:cxn modelId="{736EB4FB-DD40-4571-931F-0E543711BD4B}" type="presParOf" srcId="{6E33F8BD-8150-4AC5-B6CC-8F86B0F5DE1C}" destId="{09AFA854-ACB4-451F-9211-F94413E4A966}" srcOrd="2" destOrd="0" presId="urn:microsoft.com/office/officeart/2005/8/layout/bProcess4"/>
    <dgm:cxn modelId="{2F0CE755-1E6A-4164-9B35-B2D86EA22FA0}" type="presParOf" srcId="{09AFA854-ACB4-451F-9211-F94413E4A966}" destId="{98ABF648-49A0-460B-9004-49B8405BB38F}" srcOrd="0" destOrd="0" presId="urn:microsoft.com/office/officeart/2005/8/layout/bProcess4"/>
    <dgm:cxn modelId="{BABEB649-D886-4123-A240-279B3055E5D7}" type="presParOf" srcId="{09AFA854-ACB4-451F-9211-F94413E4A966}" destId="{A4EE1852-E80C-48EB-943A-C782A7A05603}" srcOrd="1" destOrd="0" presId="urn:microsoft.com/office/officeart/2005/8/layout/bProcess4"/>
    <dgm:cxn modelId="{2CC351B7-147C-45DC-9AD9-692467863BA7}" type="presParOf" srcId="{6E33F8BD-8150-4AC5-B6CC-8F86B0F5DE1C}" destId="{6B7B2C39-CA90-46FC-A27A-6950605045B2}" srcOrd="3" destOrd="0" presId="urn:microsoft.com/office/officeart/2005/8/layout/bProcess4"/>
    <dgm:cxn modelId="{9C670AF5-7FB9-4BDD-9B27-D2922B0061B3}" type="presParOf" srcId="{6E33F8BD-8150-4AC5-B6CC-8F86B0F5DE1C}" destId="{892F8AB0-ABDC-4412-8B71-04F46FDBBB8C}" srcOrd="4" destOrd="0" presId="urn:microsoft.com/office/officeart/2005/8/layout/bProcess4"/>
    <dgm:cxn modelId="{7686FC86-171A-45DE-86EF-CB323A2FF02A}" type="presParOf" srcId="{892F8AB0-ABDC-4412-8B71-04F46FDBBB8C}" destId="{4402E0F8-1A6A-4AF6-85FE-95BC78B35DAC}" srcOrd="0" destOrd="0" presId="urn:microsoft.com/office/officeart/2005/8/layout/bProcess4"/>
    <dgm:cxn modelId="{98D76CBC-334F-4FB2-BCCA-92A0544A286C}" type="presParOf" srcId="{892F8AB0-ABDC-4412-8B71-04F46FDBBB8C}" destId="{CFD53CC4-1602-438C-B79D-B0DF4CD0AD83}" srcOrd="1" destOrd="0" presId="urn:microsoft.com/office/officeart/2005/8/layout/bProcess4"/>
    <dgm:cxn modelId="{F97E591D-5560-4DCD-B1ED-A2A9EA650E22}" type="presParOf" srcId="{6E33F8BD-8150-4AC5-B6CC-8F86B0F5DE1C}" destId="{941A5A8C-E2B8-45BD-BAAA-54ACA1F9A6DA}" srcOrd="5" destOrd="0" presId="urn:microsoft.com/office/officeart/2005/8/layout/bProcess4"/>
    <dgm:cxn modelId="{0FEEF709-364C-4ADE-B0B2-0C06F1E1DAA8}" type="presParOf" srcId="{6E33F8BD-8150-4AC5-B6CC-8F86B0F5DE1C}" destId="{CC2C6EB7-49FA-496A-8DEE-26B476961220}" srcOrd="6" destOrd="0" presId="urn:microsoft.com/office/officeart/2005/8/layout/bProcess4"/>
    <dgm:cxn modelId="{F0BB2618-2E6D-4A3C-B606-9AD4D31C5484}" type="presParOf" srcId="{CC2C6EB7-49FA-496A-8DEE-26B476961220}" destId="{665C0302-391F-4B3D-9C7F-B271D444C55B}" srcOrd="0" destOrd="0" presId="urn:microsoft.com/office/officeart/2005/8/layout/bProcess4"/>
    <dgm:cxn modelId="{BCFD155D-0F0E-4846-B78B-3DD7D5FBD29C}" type="presParOf" srcId="{CC2C6EB7-49FA-496A-8DEE-26B476961220}" destId="{0C2AB840-A54E-4775-8264-86ED0464CF3C}" srcOrd="1" destOrd="0" presId="urn:microsoft.com/office/officeart/2005/8/layout/bProcess4"/>
    <dgm:cxn modelId="{7E187875-6AC2-467C-AB2E-7A2DF3D83B34}" type="presParOf" srcId="{6E33F8BD-8150-4AC5-B6CC-8F86B0F5DE1C}" destId="{0CEDF8A8-E78A-4AF3-8AFD-91D36F9BC1BC}" srcOrd="7" destOrd="0" presId="urn:microsoft.com/office/officeart/2005/8/layout/bProcess4"/>
    <dgm:cxn modelId="{989910C7-F8F6-4BF2-8008-022B5D6220EC}" type="presParOf" srcId="{6E33F8BD-8150-4AC5-B6CC-8F86B0F5DE1C}" destId="{9440E200-6A73-4453-A86D-C62228F19B29}" srcOrd="8" destOrd="0" presId="urn:microsoft.com/office/officeart/2005/8/layout/bProcess4"/>
    <dgm:cxn modelId="{F8DEE722-1F24-4F7B-B501-6C1E3EF65B81}" type="presParOf" srcId="{9440E200-6A73-4453-A86D-C62228F19B29}" destId="{90F7E04F-49C1-48EA-AFFE-4068BFCD9B84}" srcOrd="0" destOrd="0" presId="urn:microsoft.com/office/officeart/2005/8/layout/bProcess4"/>
    <dgm:cxn modelId="{A165AB9C-5BDA-4979-870A-F6A20CE75357}" type="presParOf" srcId="{9440E200-6A73-4453-A86D-C62228F19B29}" destId="{5A4981A4-0619-443F-99BE-7FFB92FCE60E}" srcOrd="1" destOrd="0" presId="urn:microsoft.com/office/officeart/2005/8/layout/bProcess4"/>
    <dgm:cxn modelId="{77D04A79-1E23-45FB-975A-C4E6B9B346DE}" type="presParOf" srcId="{6E33F8BD-8150-4AC5-B6CC-8F86B0F5DE1C}" destId="{3EAD3CAC-E0C1-4886-A867-B36D966D19FD}" srcOrd="9" destOrd="0" presId="urn:microsoft.com/office/officeart/2005/8/layout/bProcess4"/>
    <dgm:cxn modelId="{6C322ADF-13B0-4B45-9B17-7AAC87D34B4E}" type="presParOf" srcId="{6E33F8BD-8150-4AC5-B6CC-8F86B0F5DE1C}" destId="{EE25E2C4-22CB-428E-A414-13A97B4122B1}" srcOrd="10" destOrd="0" presId="urn:microsoft.com/office/officeart/2005/8/layout/bProcess4"/>
    <dgm:cxn modelId="{4982C9C8-95F4-4C7C-B185-BCDBB9E717AF}" type="presParOf" srcId="{EE25E2C4-22CB-428E-A414-13A97B4122B1}" destId="{75D6E2EB-11DA-4DCF-9297-0E83985D991A}" srcOrd="0" destOrd="0" presId="urn:microsoft.com/office/officeart/2005/8/layout/bProcess4"/>
    <dgm:cxn modelId="{50319E4C-47B5-4A0B-B0DF-957C17D97C8A}" type="presParOf" srcId="{EE25E2C4-22CB-428E-A414-13A97B4122B1}" destId="{C16F480A-E236-4385-9FC5-345151351583}" srcOrd="1" destOrd="0" presId="urn:microsoft.com/office/officeart/2005/8/layout/bProcess4"/>
    <dgm:cxn modelId="{6E53158F-42FB-40F4-9388-E5CE5BBE27CD}" type="presParOf" srcId="{6E33F8BD-8150-4AC5-B6CC-8F86B0F5DE1C}" destId="{56FC2CF6-3406-4746-9A0F-25C6F01C4711}" srcOrd="11" destOrd="0" presId="urn:microsoft.com/office/officeart/2005/8/layout/bProcess4"/>
    <dgm:cxn modelId="{23E63349-1F19-472C-8ECF-FD159554B31E}" type="presParOf" srcId="{6E33F8BD-8150-4AC5-B6CC-8F86B0F5DE1C}" destId="{33BFA9CD-BF83-4378-87AF-5F4B1661B710}" srcOrd="12" destOrd="0" presId="urn:microsoft.com/office/officeart/2005/8/layout/bProcess4"/>
    <dgm:cxn modelId="{B1F2C00A-08F5-418D-A40C-44A61E152620}" type="presParOf" srcId="{33BFA9CD-BF83-4378-87AF-5F4B1661B710}" destId="{46322BCB-C9D3-4525-AE6F-C7801EF11E3C}" srcOrd="0" destOrd="0" presId="urn:microsoft.com/office/officeart/2005/8/layout/bProcess4"/>
    <dgm:cxn modelId="{4C917DF2-2B3C-4CCA-A566-5D7A4BD6BDB3}" type="presParOf" srcId="{33BFA9CD-BF83-4378-87AF-5F4B1661B710}" destId="{0C73474F-EDF8-4083-AB67-30B1262B3F75}" srcOrd="1" destOrd="0" presId="urn:microsoft.com/office/officeart/2005/8/layout/bProcess4"/>
    <dgm:cxn modelId="{2EA3347D-A016-4F5E-9B4C-82F6FB1707A8}" type="presParOf" srcId="{6E33F8BD-8150-4AC5-B6CC-8F86B0F5DE1C}" destId="{9128624B-AFC3-47DE-B9F8-B285ADA8E109}" srcOrd="13" destOrd="0" presId="urn:microsoft.com/office/officeart/2005/8/layout/bProcess4"/>
    <dgm:cxn modelId="{9B4A43F5-CEB1-4719-8F9A-569189FA9123}" type="presParOf" srcId="{6E33F8BD-8150-4AC5-B6CC-8F86B0F5DE1C}" destId="{9084B0E8-7299-4D23-BBE5-9796AD3CF370}" srcOrd="14" destOrd="0" presId="urn:microsoft.com/office/officeart/2005/8/layout/bProcess4"/>
    <dgm:cxn modelId="{8A6CE5BA-FCF9-4069-A072-69CE777D65FB}" type="presParOf" srcId="{9084B0E8-7299-4D23-BBE5-9796AD3CF370}" destId="{3614C871-9020-4C35-B2EB-1AE7796B5D94}" srcOrd="0" destOrd="0" presId="urn:microsoft.com/office/officeart/2005/8/layout/bProcess4"/>
    <dgm:cxn modelId="{A14EF8D7-B784-4A79-A567-636187B01D5A}" type="presParOf" srcId="{9084B0E8-7299-4D23-BBE5-9796AD3CF370}" destId="{3739474C-A244-4577-86AC-A7E4E482BD58}" srcOrd="1" destOrd="0" presId="urn:microsoft.com/office/officeart/2005/8/layout/bProcess4"/>
    <dgm:cxn modelId="{E62D3A97-CD62-4DA1-9A55-BCEA709321C0}" type="presParOf" srcId="{6E33F8BD-8150-4AC5-B6CC-8F86B0F5DE1C}" destId="{9BEB7BD8-FC5F-4901-B379-7ABECE35B48C}" srcOrd="15" destOrd="0" presId="urn:microsoft.com/office/officeart/2005/8/layout/bProcess4"/>
    <dgm:cxn modelId="{0745DFC5-3784-466D-8D39-97622989F070}" type="presParOf" srcId="{6E33F8BD-8150-4AC5-B6CC-8F86B0F5DE1C}" destId="{86A8B9DD-50FD-40CB-817C-7113DBACE555}" srcOrd="16" destOrd="0" presId="urn:microsoft.com/office/officeart/2005/8/layout/bProcess4"/>
    <dgm:cxn modelId="{28DE53D6-E162-40E7-9D06-B4D08139BC7B}" type="presParOf" srcId="{86A8B9DD-50FD-40CB-817C-7113DBACE555}" destId="{454467E0-0544-4B46-B4A5-EC1BEEBCC605}" srcOrd="0" destOrd="0" presId="urn:microsoft.com/office/officeart/2005/8/layout/bProcess4"/>
    <dgm:cxn modelId="{98CD8795-2197-4F79-83D2-CF0DE6C4DF4D}" type="presParOf" srcId="{86A8B9DD-50FD-40CB-817C-7113DBACE555}" destId="{73981C20-8DB5-4A66-81AD-1732DE5CFF53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79854-15BB-4364-A8E3-0782B4D734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C9215-F4BC-4721-B257-0BB0E95F23A1}">
      <dgm:prSet phldrT="[Text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200" b="1" dirty="0"/>
            <a:t>@AMDEEMX</a:t>
          </a:r>
        </a:p>
        <a:p>
          <a:pPr>
            <a:spcAft>
              <a:spcPts val="0"/>
            </a:spcAft>
          </a:pPr>
          <a:r>
            <a:rPr lang="en-US" sz="3200" b="1" dirty="0"/>
            <a:t>@</a:t>
          </a:r>
          <a:r>
            <a:rPr lang="en-US" sz="3200" b="1" dirty="0" err="1"/>
            <a:t>asolmexac</a:t>
          </a:r>
          <a:r>
            <a:rPr lang="es-MX" sz="3200" b="1" dirty="0"/>
            <a:t>n</a:t>
          </a:r>
          <a:endParaRPr lang="en-US" sz="3200" b="1" dirty="0"/>
        </a:p>
      </dgm:t>
    </dgm:pt>
    <dgm:pt modelId="{FC3CE78C-3DB0-4010-9D40-DDBA620DBE96}" type="parTrans" cxnId="{16111916-486D-4E2C-8E40-6C8EBBC61F81}">
      <dgm:prSet/>
      <dgm:spPr/>
      <dgm:t>
        <a:bodyPr/>
        <a:lstStyle/>
        <a:p>
          <a:endParaRPr lang="en-US" sz="2400" b="1"/>
        </a:p>
      </dgm:t>
    </dgm:pt>
    <dgm:pt modelId="{1BBEE234-7308-4727-81BB-44782F97C2F1}" type="sibTrans" cxnId="{16111916-486D-4E2C-8E40-6C8EBBC61F81}">
      <dgm:prSet/>
      <dgm:spPr/>
      <dgm:t>
        <a:bodyPr/>
        <a:lstStyle/>
        <a:p>
          <a:endParaRPr lang="en-US" sz="2400" b="1"/>
        </a:p>
      </dgm:t>
    </dgm:pt>
    <dgm:pt modelId="{63AE434F-4256-499A-87A5-0A88BB623067}">
      <dgm:prSet phldrT="[Text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/>
            <a:t>@</a:t>
          </a:r>
          <a:r>
            <a:rPr lang="en-US" sz="1800" b="1" i="0" dirty="0"/>
            <a:t>Vestas</a:t>
          </a:r>
          <a:endParaRPr lang="en-US" sz="1800" b="1" dirty="0"/>
        </a:p>
        <a:p>
          <a:pPr>
            <a:spcAft>
              <a:spcPts val="0"/>
            </a:spcAft>
          </a:pPr>
          <a:r>
            <a:rPr lang="en-US" sz="1800" b="1" dirty="0"/>
            <a:t>@Sempra</a:t>
          </a:r>
        </a:p>
        <a:p>
          <a:pPr>
            <a:spcAft>
              <a:spcPts val="0"/>
            </a:spcAft>
          </a:pPr>
          <a:r>
            <a:rPr lang="es-MX" sz="1800" b="1" dirty="0"/>
            <a:t>@</a:t>
          </a:r>
          <a:r>
            <a:rPr lang="en-US" sz="1800" b="1" i="0" dirty="0" err="1"/>
            <a:t>SiemensGamesa</a:t>
          </a:r>
          <a:endParaRPr lang="en-US" sz="1800" b="1" i="0" dirty="0"/>
        </a:p>
        <a:p>
          <a:pPr>
            <a:spcAft>
              <a:spcPts val="0"/>
            </a:spcAft>
          </a:pPr>
          <a:r>
            <a:rPr lang="en-US" sz="1800" b="1" i="0" dirty="0"/>
            <a:t>@</a:t>
          </a:r>
          <a:r>
            <a:rPr lang="en-US" sz="1800" b="1" i="0" dirty="0" err="1"/>
            <a:t>EnelGroup</a:t>
          </a:r>
          <a:endParaRPr lang="en-US" sz="1800" b="1" dirty="0"/>
        </a:p>
      </dgm:t>
    </dgm:pt>
    <dgm:pt modelId="{14647BCD-A025-4D2F-A53E-529AED68A6EA}" type="parTrans" cxnId="{2098908F-C4B6-48BF-821E-A18872E18326}">
      <dgm:prSet/>
      <dgm:spPr/>
      <dgm:t>
        <a:bodyPr/>
        <a:lstStyle/>
        <a:p>
          <a:endParaRPr lang="en-US" sz="2400" b="1"/>
        </a:p>
      </dgm:t>
    </dgm:pt>
    <dgm:pt modelId="{F242B2E5-ECDA-4EE7-9DB6-CFA999BDC29C}" type="sibTrans" cxnId="{2098908F-C4B6-48BF-821E-A18872E18326}">
      <dgm:prSet/>
      <dgm:spPr/>
      <dgm:t>
        <a:bodyPr/>
        <a:lstStyle/>
        <a:p>
          <a:endParaRPr lang="en-US" sz="2400" b="1"/>
        </a:p>
      </dgm:t>
    </dgm:pt>
    <dgm:pt modelId="{C11BF349-EB6B-46E8-9996-CC4492777AFB}">
      <dgm:prSet phldrT="[Text]"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b="1" dirty="0"/>
            <a:t>@</a:t>
          </a:r>
          <a:r>
            <a:rPr lang="en-US" sz="2000" b="1" dirty="0" err="1"/>
            <a:t>enagas</a:t>
          </a:r>
          <a:endParaRPr lang="en-US" sz="2000" b="1" dirty="0"/>
        </a:p>
        <a:p>
          <a:pPr>
            <a:spcAft>
              <a:spcPts val="0"/>
            </a:spcAft>
          </a:pPr>
          <a:r>
            <a:rPr lang="en-US" sz="2000" b="1" dirty="0"/>
            <a:t>@</a:t>
          </a:r>
          <a:r>
            <a:rPr lang="en-US" sz="2000" b="1" dirty="0" err="1"/>
            <a:t>Iberdrolamex</a:t>
          </a:r>
          <a:endParaRPr lang="en-US" sz="2000" b="1" dirty="0"/>
        </a:p>
        <a:p>
          <a:pPr>
            <a:spcAft>
              <a:spcPts val="0"/>
            </a:spcAft>
          </a:pPr>
          <a:r>
            <a:rPr lang="en-US" sz="2000" b="1" dirty="0"/>
            <a:t>@</a:t>
          </a:r>
          <a:r>
            <a:rPr lang="en-US" sz="2000" b="1" dirty="0" err="1"/>
            <a:t>EnriqueAlbaC</a:t>
          </a:r>
          <a:endParaRPr lang="en-US" sz="2000" b="1" dirty="0"/>
        </a:p>
      </dgm:t>
    </dgm:pt>
    <dgm:pt modelId="{381DA961-2FDB-40AD-98E5-9ABD8A48D1FA}" type="parTrans" cxnId="{48428E61-F380-4535-9035-E18A73FB7854}">
      <dgm:prSet/>
      <dgm:spPr/>
      <dgm:t>
        <a:bodyPr/>
        <a:lstStyle/>
        <a:p>
          <a:endParaRPr lang="en-US" sz="2400" b="1"/>
        </a:p>
      </dgm:t>
    </dgm:pt>
    <dgm:pt modelId="{A52F7E23-0084-4F11-85C8-495C95FE6575}" type="sibTrans" cxnId="{48428E61-F380-4535-9035-E18A73FB7854}">
      <dgm:prSet/>
      <dgm:spPr/>
      <dgm:t>
        <a:bodyPr/>
        <a:lstStyle/>
        <a:p>
          <a:endParaRPr lang="en-US" sz="2400" b="1"/>
        </a:p>
      </dgm:t>
    </dgm:pt>
    <dgm:pt modelId="{E6DF152B-C0F9-4B26-94BA-D8B70AC131F7}" type="pres">
      <dgm:prSet presAssocID="{AAC79854-15BB-4364-A8E3-0782B4D73408}" presName="linear" presStyleCnt="0">
        <dgm:presLayoutVars>
          <dgm:dir/>
          <dgm:animLvl val="lvl"/>
          <dgm:resizeHandles val="exact"/>
        </dgm:presLayoutVars>
      </dgm:prSet>
      <dgm:spPr/>
    </dgm:pt>
    <dgm:pt modelId="{E0743EFA-05F3-44D8-A32B-22A3C28C9EFE}" type="pres">
      <dgm:prSet presAssocID="{5ABC9215-F4BC-4721-B257-0BB0E95F23A1}" presName="parentLin" presStyleCnt="0"/>
      <dgm:spPr/>
    </dgm:pt>
    <dgm:pt modelId="{C5401D6D-B458-47E0-BDF9-C177FB6B3E4E}" type="pres">
      <dgm:prSet presAssocID="{5ABC9215-F4BC-4721-B257-0BB0E95F23A1}" presName="parentLeftMargin" presStyleLbl="node1" presStyleIdx="0" presStyleCnt="3"/>
      <dgm:spPr/>
    </dgm:pt>
    <dgm:pt modelId="{22FD424F-A956-45D6-B2AD-DA14B18CDEC4}" type="pres">
      <dgm:prSet presAssocID="{5ABC9215-F4BC-4721-B257-0BB0E95F23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F94BC4-6A60-4523-8A6E-C77C444C1F51}" type="pres">
      <dgm:prSet presAssocID="{5ABC9215-F4BC-4721-B257-0BB0E95F23A1}" presName="negativeSpace" presStyleCnt="0"/>
      <dgm:spPr/>
    </dgm:pt>
    <dgm:pt modelId="{8D42A1DF-229F-4E8D-A95F-B811EA49B143}" type="pres">
      <dgm:prSet presAssocID="{5ABC9215-F4BC-4721-B257-0BB0E95F23A1}" presName="childText" presStyleLbl="conFgAcc1" presStyleIdx="0" presStyleCnt="3">
        <dgm:presLayoutVars>
          <dgm:bulletEnabled val="1"/>
        </dgm:presLayoutVars>
      </dgm:prSet>
      <dgm:spPr/>
    </dgm:pt>
    <dgm:pt modelId="{F73CE426-7393-4072-A738-7491B5C980F0}" type="pres">
      <dgm:prSet presAssocID="{1BBEE234-7308-4727-81BB-44782F97C2F1}" presName="spaceBetweenRectangles" presStyleCnt="0"/>
      <dgm:spPr/>
    </dgm:pt>
    <dgm:pt modelId="{28B23E38-EF43-48E0-89CD-4BDAF607EDC2}" type="pres">
      <dgm:prSet presAssocID="{63AE434F-4256-499A-87A5-0A88BB623067}" presName="parentLin" presStyleCnt="0"/>
      <dgm:spPr/>
    </dgm:pt>
    <dgm:pt modelId="{D3C1318D-C97E-4319-9B5E-BD5519228747}" type="pres">
      <dgm:prSet presAssocID="{63AE434F-4256-499A-87A5-0A88BB623067}" presName="parentLeftMargin" presStyleLbl="node1" presStyleIdx="0" presStyleCnt="3"/>
      <dgm:spPr/>
    </dgm:pt>
    <dgm:pt modelId="{A8469F0B-6B25-4CF0-A136-CF1035E805B2}" type="pres">
      <dgm:prSet presAssocID="{63AE434F-4256-499A-87A5-0A88BB6230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EE6EBF-7927-48E6-A624-A7B6F4D0793B}" type="pres">
      <dgm:prSet presAssocID="{63AE434F-4256-499A-87A5-0A88BB623067}" presName="negativeSpace" presStyleCnt="0"/>
      <dgm:spPr/>
    </dgm:pt>
    <dgm:pt modelId="{14956E47-8326-4157-8A4B-73B50A7A683F}" type="pres">
      <dgm:prSet presAssocID="{63AE434F-4256-499A-87A5-0A88BB623067}" presName="childText" presStyleLbl="conFgAcc1" presStyleIdx="1" presStyleCnt="3">
        <dgm:presLayoutVars>
          <dgm:bulletEnabled val="1"/>
        </dgm:presLayoutVars>
      </dgm:prSet>
      <dgm:spPr/>
    </dgm:pt>
    <dgm:pt modelId="{CEE0D5FE-BEEA-4493-A749-739F03309FEC}" type="pres">
      <dgm:prSet presAssocID="{F242B2E5-ECDA-4EE7-9DB6-CFA999BDC29C}" presName="spaceBetweenRectangles" presStyleCnt="0"/>
      <dgm:spPr/>
    </dgm:pt>
    <dgm:pt modelId="{2FE98D17-5188-4BE3-A523-1D5821750466}" type="pres">
      <dgm:prSet presAssocID="{C11BF349-EB6B-46E8-9996-CC4492777AFB}" presName="parentLin" presStyleCnt="0"/>
      <dgm:spPr/>
    </dgm:pt>
    <dgm:pt modelId="{342E4F71-ECBD-4E69-BA0E-20C9110AE7B8}" type="pres">
      <dgm:prSet presAssocID="{C11BF349-EB6B-46E8-9996-CC4492777AFB}" presName="parentLeftMargin" presStyleLbl="node1" presStyleIdx="1" presStyleCnt="3"/>
      <dgm:spPr/>
    </dgm:pt>
    <dgm:pt modelId="{07B5C02F-EB48-4D63-93DF-DD4819A2AB4A}" type="pres">
      <dgm:prSet presAssocID="{C11BF349-EB6B-46E8-9996-CC4492777A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664921-034A-407D-BD7C-1710DCF73BBD}" type="pres">
      <dgm:prSet presAssocID="{C11BF349-EB6B-46E8-9996-CC4492777AFB}" presName="negativeSpace" presStyleCnt="0"/>
      <dgm:spPr/>
    </dgm:pt>
    <dgm:pt modelId="{050D5778-6BCC-49B6-8E6C-66DA987617D8}" type="pres">
      <dgm:prSet presAssocID="{C11BF349-EB6B-46E8-9996-CC4492777A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277A10-823D-4883-A32E-86953DB99996}" type="presOf" srcId="{AAC79854-15BB-4364-A8E3-0782B4D73408}" destId="{E6DF152B-C0F9-4B26-94BA-D8B70AC131F7}" srcOrd="0" destOrd="0" presId="urn:microsoft.com/office/officeart/2005/8/layout/list1"/>
    <dgm:cxn modelId="{BF217213-23B4-4328-8A15-B5E759BD8D15}" type="presOf" srcId="{63AE434F-4256-499A-87A5-0A88BB623067}" destId="{A8469F0B-6B25-4CF0-A136-CF1035E805B2}" srcOrd="1" destOrd="0" presId="urn:microsoft.com/office/officeart/2005/8/layout/list1"/>
    <dgm:cxn modelId="{16111916-486D-4E2C-8E40-6C8EBBC61F81}" srcId="{AAC79854-15BB-4364-A8E3-0782B4D73408}" destId="{5ABC9215-F4BC-4721-B257-0BB0E95F23A1}" srcOrd="0" destOrd="0" parTransId="{FC3CE78C-3DB0-4010-9D40-DDBA620DBE96}" sibTransId="{1BBEE234-7308-4727-81BB-44782F97C2F1}"/>
    <dgm:cxn modelId="{48428E61-F380-4535-9035-E18A73FB7854}" srcId="{AAC79854-15BB-4364-A8E3-0782B4D73408}" destId="{C11BF349-EB6B-46E8-9996-CC4492777AFB}" srcOrd="2" destOrd="0" parTransId="{381DA961-2FDB-40AD-98E5-9ABD8A48D1FA}" sibTransId="{A52F7E23-0084-4F11-85C8-495C95FE6575}"/>
    <dgm:cxn modelId="{46AF9E42-4330-4C8A-B080-EE8ADFB53021}" type="presOf" srcId="{C11BF349-EB6B-46E8-9996-CC4492777AFB}" destId="{07B5C02F-EB48-4D63-93DF-DD4819A2AB4A}" srcOrd="1" destOrd="0" presId="urn:microsoft.com/office/officeart/2005/8/layout/list1"/>
    <dgm:cxn modelId="{5C33F246-0A34-4939-9DCB-18EB1EB82365}" type="presOf" srcId="{5ABC9215-F4BC-4721-B257-0BB0E95F23A1}" destId="{C5401D6D-B458-47E0-BDF9-C177FB6B3E4E}" srcOrd="0" destOrd="0" presId="urn:microsoft.com/office/officeart/2005/8/layout/list1"/>
    <dgm:cxn modelId="{D151D06F-4D96-48DB-AA66-E5AFAF973BDA}" type="presOf" srcId="{5ABC9215-F4BC-4721-B257-0BB0E95F23A1}" destId="{22FD424F-A956-45D6-B2AD-DA14B18CDEC4}" srcOrd="1" destOrd="0" presId="urn:microsoft.com/office/officeart/2005/8/layout/list1"/>
    <dgm:cxn modelId="{2098908F-C4B6-48BF-821E-A18872E18326}" srcId="{AAC79854-15BB-4364-A8E3-0782B4D73408}" destId="{63AE434F-4256-499A-87A5-0A88BB623067}" srcOrd="1" destOrd="0" parTransId="{14647BCD-A025-4D2F-A53E-529AED68A6EA}" sibTransId="{F242B2E5-ECDA-4EE7-9DB6-CFA999BDC29C}"/>
    <dgm:cxn modelId="{D0CD25E9-7F67-432B-8F3D-4B8FD501F5A5}" type="presOf" srcId="{63AE434F-4256-499A-87A5-0A88BB623067}" destId="{D3C1318D-C97E-4319-9B5E-BD5519228747}" srcOrd="0" destOrd="0" presId="urn:microsoft.com/office/officeart/2005/8/layout/list1"/>
    <dgm:cxn modelId="{943D12FC-495B-43FE-84CB-9262337C22C7}" type="presOf" srcId="{C11BF349-EB6B-46E8-9996-CC4492777AFB}" destId="{342E4F71-ECBD-4E69-BA0E-20C9110AE7B8}" srcOrd="0" destOrd="0" presId="urn:microsoft.com/office/officeart/2005/8/layout/list1"/>
    <dgm:cxn modelId="{C69F5DE3-EBAC-4DDF-B1BA-E41E2CD3CF9A}" type="presParOf" srcId="{E6DF152B-C0F9-4B26-94BA-D8B70AC131F7}" destId="{E0743EFA-05F3-44D8-A32B-22A3C28C9EFE}" srcOrd="0" destOrd="0" presId="urn:microsoft.com/office/officeart/2005/8/layout/list1"/>
    <dgm:cxn modelId="{7ACCA616-85A7-4D6C-87B1-A8EEB0023BE8}" type="presParOf" srcId="{E0743EFA-05F3-44D8-A32B-22A3C28C9EFE}" destId="{C5401D6D-B458-47E0-BDF9-C177FB6B3E4E}" srcOrd="0" destOrd="0" presId="urn:microsoft.com/office/officeart/2005/8/layout/list1"/>
    <dgm:cxn modelId="{D3727DBE-0993-4DB9-AE8A-065E12E3A9A7}" type="presParOf" srcId="{E0743EFA-05F3-44D8-A32B-22A3C28C9EFE}" destId="{22FD424F-A956-45D6-B2AD-DA14B18CDEC4}" srcOrd="1" destOrd="0" presId="urn:microsoft.com/office/officeart/2005/8/layout/list1"/>
    <dgm:cxn modelId="{8C67300F-E2E9-4111-BB1E-3928930E51F8}" type="presParOf" srcId="{E6DF152B-C0F9-4B26-94BA-D8B70AC131F7}" destId="{75F94BC4-6A60-4523-8A6E-C77C444C1F51}" srcOrd="1" destOrd="0" presId="urn:microsoft.com/office/officeart/2005/8/layout/list1"/>
    <dgm:cxn modelId="{B90B79D0-9966-402F-8CF2-470B8EAA2125}" type="presParOf" srcId="{E6DF152B-C0F9-4B26-94BA-D8B70AC131F7}" destId="{8D42A1DF-229F-4E8D-A95F-B811EA49B143}" srcOrd="2" destOrd="0" presId="urn:microsoft.com/office/officeart/2005/8/layout/list1"/>
    <dgm:cxn modelId="{7DB2B773-FEE1-4B27-8BBB-C1A93F2EB6ED}" type="presParOf" srcId="{E6DF152B-C0F9-4B26-94BA-D8B70AC131F7}" destId="{F73CE426-7393-4072-A738-7491B5C980F0}" srcOrd="3" destOrd="0" presId="urn:microsoft.com/office/officeart/2005/8/layout/list1"/>
    <dgm:cxn modelId="{ED307BF2-43D5-4E7D-BB01-B9D629947B63}" type="presParOf" srcId="{E6DF152B-C0F9-4B26-94BA-D8B70AC131F7}" destId="{28B23E38-EF43-48E0-89CD-4BDAF607EDC2}" srcOrd="4" destOrd="0" presId="urn:microsoft.com/office/officeart/2005/8/layout/list1"/>
    <dgm:cxn modelId="{61763BDD-BFC6-44A6-806F-946493E0CF3B}" type="presParOf" srcId="{28B23E38-EF43-48E0-89CD-4BDAF607EDC2}" destId="{D3C1318D-C97E-4319-9B5E-BD5519228747}" srcOrd="0" destOrd="0" presId="urn:microsoft.com/office/officeart/2005/8/layout/list1"/>
    <dgm:cxn modelId="{52CBB221-4AD4-4850-A98D-EC60C8AA0BFC}" type="presParOf" srcId="{28B23E38-EF43-48E0-89CD-4BDAF607EDC2}" destId="{A8469F0B-6B25-4CF0-A136-CF1035E805B2}" srcOrd="1" destOrd="0" presId="urn:microsoft.com/office/officeart/2005/8/layout/list1"/>
    <dgm:cxn modelId="{A35C6AFB-AC81-453E-87FA-F7CF469AD0BF}" type="presParOf" srcId="{E6DF152B-C0F9-4B26-94BA-D8B70AC131F7}" destId="{CEEE6EBF-7927-48E6-A624-A7B6F4D0793B}" srcOrd="5" destOrd="0" presId="urn:microsoft.com/office/officeart/2005/8/layout/list1"/>
    <dgm:cxn modelId="{66F1F6AD-EA02-4631-BB46-1ADE3675F016}" type="presParOf" srcId="{E6DF152B-C0F9-4B26-94BA-D8B70AC131F7}" destId="{14956E47-8326-4157-8A4B-73B50A7A683F}" srcOrd="6" destOrd="0" presId="urn:microsoft.com/office/officeart/2005/8/layout/list1"/>
    <dgm:cxn modelId="{4E4A6460-EE09-4A01-8FA6-F4FF585E3C96}" type="presParOf" srcId="{E6DF152B-C0F9-4B26-94BA-D8B70AC131F7}" destId="{CEE0D5FE-BEEA-4493-A749-739F03309FEC}" srcOrd="7" destOrd="0" presId="urn:microsoft.com/office/officeart/2005/8/layout/list1"/>
    <dgm:cxn modelId="{7FF5F818-B60A-45D1-A9A4-875D5A8088E6}" type="presParOf" srcId="{E6DF152B-C0F9-4B26-94BA-D8B70AC131F7}" destId="{2FE98D17-5188-4BE3-A523-1D5821750466}" srcOrd="8" destOrd="0" presId="urn:microsoft.com/office/officeart/2005/8/layout/list1"/>
    <dgm:cxn modelId="{47BF3CF0-786C-4E13-9250-EDD6B9788A12}" type="presParOf" srcId="{2FE98D17-5188-4BE3-A523-1D5821750466}" destId="{342E4F71-ECBD-4E69-BA0E-20C9110AE7B8}" srcOrd="0" destOrd="0" presId="urn:microsoft.com/office/officeart/2005/8/layout/list1"/>
    <dgm:cxn modelId="{714811C2-59CA-4569-90B6-2C2594456881}" type="presParOf" srcId="{2FE98D17-5188-4BE3-A523-1D5821750466}" destId="{07B5C02F-EB48-4D63-93DF-DD4819A2AB4A}" srcOrd="1" destOrd="0" presId="urn:microsoft.com/office/officeart/2005/8/layout/list1"/>
    <dgm:cxn modelId="{CAC325E3-1D4D-46ED-B342-99588DAE1FA8}" type="presParOf" srcId="{E6DF152B-C0F9-4B26-94BA-D8B70AC131F7}" destId="{9C664921-034A-407D-BD7C-1710DCF73BBD}" srcOrd="9" destOrd="0" presId="urn:microsoft.com/office/officeart/2005/8/layout/list1"/>
    <dgm:cxn modelId="{3C0AD49E-D74A-4726-AED3-8862A945B168}" type="presParOf" srcId="{E6DF152B-C0F9-4B26-94BA-D8B70AC131F7}" destId="{050D5778-6BCC-49B6-8E6C-66DA987617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22525E-868B-466A-B17F-190B0AD2B7F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DF393-2DA5-4AAF-8320-98FE4C03EF56}">
      <dgm:prSet phldrT="[Text]" custT="1"/>
      <dgm:spPr>
        <a:solidFill>
          <a:srgbClr val="00B0F0"/>
        </a:solidFill>
      </dgm:spPr>
      <dgm:t>
        <a:bodyPr/>
        <a:lstStyle/>
        <a:p>
          <a:r>
            <a:rPr lang="es-MX" sz="2000" b="1" dirty="0"/>
            <a:t>CMN</a:t>
          </a:r>
          <a:endParaRPr lang="en-US" sz="2000" b="1" dirty="0"/>
        </a:p>
      </dgm:t>
    </dgm:pt>
    <dgm:pt modelId="{DD200B51-7B09-4E38-B097-2FE32223FBE8}" type="parTrans" cxnId="{7B0CCEA4-2025-4CBB-B530-78EC54C80FEE}">
      <dgm:prSet/>
      <dgm:spPr/>
      <dgm:t>
        <a:bodyPr/>
        <a:lstStyle/>
        <a:p>
          <a:endParaRPr lang="en-US"/>
        </a:p>
      </dgm:t>
    </dgm:pt>
    <dgm:pt modelId="{C5AF5774-C6B8-427B-93FC-4274AD778A3D}" type="sibTrans" cxnId="{7B0CCEA4-2025-4CBB-B530-78EC54C80FEE}">
      <dgm:prSet/>
      <dgm:spPr/>
      <dgm:t>
        <a:bodyPr/>
        <a:lstStyle/>
        <a:p>
          <a:endParaRPr lang="en-US"/>
        </a:p>
      </dgm:t>
    </dgm:pt>
    <dgm:pt modelId="{97F0769F-8A6E-464D-A827-E5FF18528B3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@</a:t>
          </a:r>
          <a:r>
            <a:rPr lang="en-US" sz="2000" b="1" dirty="0" err="1"/>
            <a:t>AdelValleP</a:t>
          </a:r>
          <a:endParaRPr lang="en-US" sz="2000" b="1" dirty="0"/>
        </a:p>
      </dgm:t>
    </dgm:pt>
    <dgm:pt modelId="{B2BE6E28-DD03-4BCF-A212-C66D55DE8846}" type="parTrans" cxnId="{D4AAE4B8-2374-4543-977B-C89A85C34937}">
      <dgm:prSet/>
      <dgm:spPr/>
      <dgm:t>
        <a:bodyPr/>
        <a:lstStyle/>
        <a:p>
          <a:endParaRPr lang="en-US"/>
        </a:p>
      </dgm:t>
    </dgm:pt>
    <dgm:pt modelId="{AACCD20E-95EB-41C0-BF1E-8B2C07C0E603}" type="sibTrans" cxnId="{D4AAE4B8-2374-4543-977B-C89A85C34937}">
      <dgm:prSet/>
      <dgm:spPr/>
      <dgm:t>
        <a:bodyPr/>
        <a:lstStyle/>
        <a:p>
          <a:endParaRPr lang="en-US"/>
        </a:p>
      </dgm:t>
    </dgm:pt>
    <dgm:pt modelId="{B99210F4-B96C-453E-9945-BFF35140486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@</a:t>
          </a:r>
          <a:r>
            <a:rPr lang="en-US" sz="2000" b="1" dirty="0" err="1"/>
            <a:t>imcomx</a:t>
          </a:r>
          <a:endParaRPr lang="en-US" sz="2000" b="1" dirty="0"/>
        </a:p>
      </dgm:t>
    </dgm:pt>
    <dgm:pt modelId="{53A7B98B-A26F-44C5-B24D-666FBC47F63F}" type="parTrans" cxnId="{1AF68504-C6D3-47C8-9578-D9F02123E27B}">
      <dgm:prSet/>
      <dgm:spPr/>
      <dgm:t>
        <a:bodyPr/>
        <a:lstStyle/>
        <a:p>
          <a:endParaRPr lang="en-US"/>
        </a:p>
      </dgm:t>
    </dgm:pt>
    <dgm:pt modelId="{E836CD11-8261-4E60-91B0-052F96B78D8D}" type="sibTrans" cxnId="{1AF68504-C6D3-47C8-9578-D9F02123E27B}">
      <dgm:prSet/>
      <dgm:spPr/>
      <dgm:t>
        <a:bodyPr/>
        <a:lstStyle/>
        <a:p>
          <a:endParaRPr lang="en-US"/>
        </a:p>
      </dgm:t>
    </dgm:pt>
    <dgm:pt modelId="{9D855D5C-7260-426C-A44D-089A9530A27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@</a:t>
          </a:r>
          <a:r>
            <a:rPr lang="en-US" sz="2000" b="1" dirty="0" err="1"/>
            <a:t>mexevalua</a:t>
          </a:r>
          <a:endParaRPr lang="en-US" sz="2000" b="1" dirty="0"/>
        </a:p>
      </dgm:t>
    </dgm:pt>
    <dgm:pt modelId="{5A4BD727-8E86-4B8C-AE3B-A8710137113C}" type="parTrans" cxnId="{E0277886-EA30-47A4-8105-F4492E549B21}">
      <dgm:prSet/>
      <dgm:spPr/>
      <dgm:t>
        <a:bodyPr/>
        <a:lstStyle/>
        <a:p>
          <a:endParaRPr lang="en-US"/>
        </a:p>
      </dgm:t>
    </dgm:pt>
    <dgm:pt modelId="{A387950C-4CE8-4281-84DE-5EAC83C7D44E}" type="sibTrans" cxnId="{E0277886-EA30-47A4-8105-F4492E549B21}">
      <dgm:prSet/>
      <dgm:spPr/>
      <dgm:t>
        <a:bodyPr/>
        <a:lstStyle/>
        <a:p>
          <a:endParaRPr lang="en-US"/>
        </a:p>
      </dgm:t>
    </dgm:pt>
    <dgm:pt modelId="{63B90AFE-D6EC-454B-B5F6-71FEA797952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@</a:t>
          </a:r>
          <a:r>
            <a:rPr lang="en-US" sz="2000" b="1" dirty="0" err="1"/>
            <a:t>ClaudioXGG</a:t>
          </a:r>
          <a:endParaRPr lang="en-US" sz="2000" b="1" dirty="0"/>
        </a:p>
      </dgm:t>
    </dgm:pt>
    <dgm:pt modelId="{B41B6F42-2454-4B46-A90A-51F3BBCB109D}" type="parTrans" cxnId="{F819354C-8122-4D8F-936D-C6E4224E8508}">
      <dgm:prSet/>
      <dgm:spPr/>
      <dgm:t>
        <a:bodyPr/>
        <a:lstStyle/>
        <a:p>
          <a:endParaRPr lang="en-US"/>
        </a:p>
      </dgm:t>
    </dgm:pt>
    <dgm:pt modelId="{254A0578-9FF8-4460-8372-4ECF72E46A5D}" type="sibTrans" cxnId="{F819354C-8122-4D8F-936D-C6E4224E8508}">
      <dgm:prSet/>
      <dgm:spPr/>
      <dgm:t>
        <a:bodyPr/>
        <a:lstStyle/>
        <a:p>
          <a:endParaRPr lang="en-US"/>
        </a:p>
      </dgm:t>
    </dgm:pt>
    <dgm:pt modelId="{D9CA1911-2833-4AE7-934D-02FBB0E5DEE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@</a:t>
          </a:r>
          <a:r>
            <a:rPr lang="en-US" sz="2000" b="1" dirty="0" err="1"/>
            <a:t>cceoficialmx</a:t>
          </a:r>
          <a:r>
            <a:rPr lang="en-US" sz="2000" b="1" dirty="0"/>
            <a:t> </a:t>
          </a:r>
        </a:p>
      </dgm:t>
    </dgm:pt>
    <dgm:pt modelId="{076AD7B8-51E1-4A41-BF97-21E3261E5130}" type="parTrans" cxnId="{865F27F9-A833-4BA5-B619-CE427AA7BDA5}">
      <dgm:prSet/>
      <dgm:spPr/>
      <dgm:t>
        <a:bodyPr/>
        <a:lstStyle/>
        <a:p>
          <a:endParaRPr lang="en-US"/>
        </a:p>
      </dgm:t>
    </dgm:pt>
    <dgm:pt modelId="{6430175C-1865-4F8E-B2BD-F2B65849FB84}" type="sibTrans" cxnId="{865F27F9-A833-4BA5-B619-CE427AA7BDA5}">
      <dgm:prSet/>
      <dgm:spPr/>
      <dgm:t>
        <a:bodyPr/>
        <a:lstStyle/>
        <a:p>
          <a:endParaRPr lang="en-US"/>
        </a:p>
      </dgm:t>
    </dgm:pt>
    <dgm:pt modelId="{F97AA6F9-5D04-4B42-9C93-847CC72F562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/>
            <a:t>@</a:t>
          </a:r>
          <a:r>
            <a:rPr lang="en-US" sz="1600" b="1" dirty="0" err="1"/>
            <a:t>GMexico_official</a:t>
          </a:r>
          <a:endParaRPr lang="en-US" sz="1600" b="1" dirty="0"/>
        </a:p>
      </dgm:t>
    </dgm:pt>
    <dgm:pt modelId="{9DD1BD1A-898D-4D92-AE79-C58CE2CA3C64}" type="parTrans" cxnId="{947F491E-9F4A-4BE2-827F-11B6AF69218A}">
      <dgm:prSet/>
      <dgm:spPr/>
      <dgm:t>
        <a:bodyPr/>
        <a:lstStyle/>
        <a:p>
          <a:endParaRPr lang="en-US"/>
        </a:p>
      </dgm:t>
    </dgm:pt>
    <dgm:pt modelId="{E1769A05-1532-45C1-93A3-E1CD9749F070}" type="sibTrans" cxnId="{947F491E-9F4A-4BE2-827F-11B6AF69218A}">
      <dgm:prSet/>
      <dgm:spPr/>
      <dgm:t>
        <a:bodyPr/>
        <a:lstStyle/>
        <a:p>
          <a:endParaRPr lang="en-US"/>
        </a:p>
      </dgm:t>
    </dgm:pt>
    <dgm:pt modelId="{641561C4-21B1-4352-87D2-7816641DBA3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/>
            <a:t>@</a:t>
          </a:r>
          <a:r>
            <a:rPr lang="en-US" sz="1600" b="1" dirty="0" err="1"/>
            <a:t>gdehoyoswalthe</a:t>
          </a:r>
          <a:endParaRPr lang="en-US" sz="1600" b="1" dirty="0"/>
        </a:p>
      </dgm:t>
    </dgm:pt>
    <dgm:pt modelId="{072C4782-CCAF-4D6C-8625-17C5EF843ADD}" type="parTrans" cxnId="{0AE4EA3E-353B-4535-A3ED-A81AEDC197F4}">
      <dgm:prSet/>
      <dgm:spPr/>
      <dgm:t>
        <a:bodyPr/>
        <a:lstStyle/>
        <a:p>
          <a:endParaRPr lang="en-US"/>
        </a:p>
      </dgm:t>
    </dgm:pt>
    <dgm:pt modelId="{090CC07D-D5DD-4ED4-BE7B-5D683984523A}" type="sibTrans" cxnId="{0AE4EA3E-353B-4535-A3ED-A81AEDC197F4}">
      <dgm:prSet/>
      <dgm:spPr/>
      <dgm:t>
        <a:bodyPr/>
        <a:lstStyle/>
        <a:p>
          <a:endParaRPr lang="en-US"/>
        </a:p>
      </dgm:t>
    </dgm:pt>
    <dgm:pt modelId="{CEB333EB-0DC7-4006-8E9C-C7BFE6CA864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@</a:t>
          </a:r>
          <a:r>
            <a:rPr lang="en-US" sz="2000" b="1" dirty="0" err="1"/>
            <a:t>SiPorMx</a:t>
          </a:r>
          <a:endParaRPr lang="en-US" sz="2000" b="1" dirty="0"/>
        </a:p>
      </dgm:t>
    </dgm:pt>
    <dgm:pt modelId="{04761377-3DEB-454B-ADC4-8CAE3F6D059A}" type="parTrans" cxnId="{5129D0AF-ED22-498F-B4CB-3723A30F4173}">
      <dgm:prSet/>
      <dgm:spPr/>
      <dgm:t>
        <a:bodyPr/>
        <a:lstStyle/>
        <a:p>
          <a:endParaRPr lang="en-US"/>
        </a:p>
      </dgm:t>
    </dgm:pt>
    <dgm:pt modelId="{9498C04D-F512-412D-9AF5-289700F47665}" type="sibTrans" cxnId="{5129D0AF-ED22-498F-B4CB-3723A30F4173}">
      <dgm:prSet/>
      <dgm:spPr/>
      <dgm:t>
        <a:bodyPr/>
        <a:lstStyle/>
        <a:p>
          <a:endParaRPr lang="en-US"/>
        </a:p>
      </dgm:t>
    </dgm:pt>
    <dgm:pt modelId="{0CC8F03B-EF59-4AFD-BF17-718A1FF86551}" type="pres">
      <dgm:prSet presAssocID="{AE22525E-868B-466A-B17F-190B0AD2B7F0}" presName="Name0" presStyleCnt="0">
        <dgm:presLayoutVars>
          <dgm:dir/>
          <dgm:resizeHandles/>
        </dgm:presLayoutVars>
      </dgm:prSet>
      <dgm:spPr/>
    </dgm:pt>
    <dgm:pt modelId="{4ED6A832-6BFA-42C1-A292-E5479DE8564F}" type="pres">
      <dgm:prSet presAssocID="{5E1DF393-2DA5-4AAF-8320-98FE4C03EF56}" presName="compNode" presStyleCnt="0"/>
      <dgm:spPr/>
    </dgm:pt>
    <dgm:pt modelId="{632DFC2E-1F48-442F-9311-1B96B827B0F8}" type="pres">
      <dgm:prSet presAssocID="{5E1DF393-2DA5-4AAF-8320-98FE4C03EF56}" presName="dummyConnPt" presStyleCnt="0"/>
      <dgm:spPr/>
    </dgm:pt>
    <dgm:pt modelId="{1332A436-B694-4871-A78B-067DF06A2AB5}" type="pres">
      <dgm:prSet presAssocID="{5E1DF393-2DA5-4AAF-8320-98FE4C03EF56}" presName="node" presStyleLbl="node1" presStyleIdx="0" presStyleCnt="9">
        <dgm:presLayoutVars>
          <dgm:bulletEnabled val="1"/>
        </dgm:presLayoutVars>
      </dgm:prSet>
      <dgm:spPr/>
    </dgm:pt>
    <dgm:pt modelId="{61F8B5ED-1F69-43B5-B64B-EDEF7AE74279}" type="pres">
      <dgm:prSet presAssocID="{C5AF5774-C6B8-427B-93FC-4274AD778A3D}" presName="sibTrans" presStyleLbl="bgSibTrans2D1" presStyleIdx="0" presStyleCnt="8"/>
      <dgm:spPr/>
    </dgm:pt>
    <dgm:pt modelId="{0BE8CF0F-77DF-4E36-BE6F-A110C186C7FE}" type="pres">
      <dgm:prSet presAssocID="{97F0769F-8A6E-464D-A827-E5FF18528B38}" presName="compNode" presStyleCnt="0"/>
      <dgm:spPr/>
    </dgm:pt>
    <dgm:pt modelId="{3C91FF32-E52A-43DC-9162-09BFC0EA8699}" type="pres">
      <dgm:prSet presAssocID="{97F0769F-8A6E-464D-A827-E5FF18528B38}" presName="dummyConnPt" presStyleCnt="0"/>
      <dgm:spPr/>
    </dgm:pt>
    <dgm:pt modelId="{75FFE4E9-B138-4D45-9EAC-1ED834E1BEBE}" type="pres">
      <dgm:prSet presAssocID="{97F0769F-8A6E-464D-A827-E5FF18528B38}" presName="node" presStyleLbl="node1" presStyleIdx="1" presStyleCnt="9">
        <dgm:presLayoutVars>
          <dgm:bulletEnabled val="1"/>
        </dgm:presLayoutVars>
      </dgm:prSet>
      <dgm:spPr/>
    </dgm:pt>
    <dgm:pt modelId="{F8FF0FC2-4AF6-4B3D-BEE8-C1E7750CBC0D}" type="pres">
      <dgm:prSet presAssocID="{AACCD20E-95EB-41C0-BF1E-8B2C07C0E603}" presName="sibTrans" presStyleLbl="bgSibTrans2D1" presStyleIdx="1" presStyleCnt="8"/>
      <dgm:spPr/>
    </dgm:pt>
    <dgm:pt modelId="{309E748F-D7DC-4AF1-94F0-EE8FBAF6891E}" type="pres">
      <dgm:prSet presAssocID="{B99210F4-B96C-453E-9945-BFF35140486C}" presName="compNode" presStyleCnt="0"/>
      <dgm:spPr/>
    </dgm:pt>
    <dgm:pt modelId="{7CBE0EEC-FD1D-4672-B34F-DA65A25FB43D}" type="pres">
      <dgm:prSet presAssocID="{B99210F4-B96C-453E-9945-BFF35140486C}" presName="dummyConnPt" presStyleCnt="0"/>
      <dgm:spPr/>
    </dgm:pt>
    <dgm:pt modelId="{F7591C42-D133-4B6B-9EA5-50218D2287E9}" type="pres">
      <dgm:prSet presAssocID="{B99210F4-B96C-453E-9945-BFF35140486C}" presName="node" presStyleLbl="node1" presStyleIdx="2" presStyleCnt="9">
        <dgm:presLayoutVars>
          <dgm:bulletEnabled val="1"/>
        </dgm:presLayoutVars>
      </dgm:prSet>
      <dgm:spPr/>
    </dgm:pt>
    <dgm:pt modelId="{39F44E36-CEEA-460A-8133-F0E8D41DA369}" type="pres">
      <dgm:prSet presAssocID="{E836CD11-8261-4E60-91B0-052F96B78D8D}" presName="sibTrans" presStyleLbl="bgSibTrans2D1" presStyleIdx="2" presStyleCnt="8"/>
      <dgm:spPr/>
    </dgm:pt>
    <dgm:pt modelId="{1D40C588-6879-49CC-9558-60A6964EAA8B}" type="pres">
      <dgm:prSet presAssocID="{9D855D5C-7260-426C-A44D-089A9530A278}" presName="compNode" presStyleCnt="0"/>
      <dgm:spPr/>
    </dgm:pt>
    <dgm:pt modelId="{49E2C4BF-240C-4B42-8F0A-F2F1B29D174A}" type="pres">
      <dgm:prSet presAssocID="{9D855D5C-7260-426C-A44D-089A9530A278}" presName="dummyConnPt" presStyleCnt="0"/>
      <dgm:spPr/>
    </dgm:pt>
    <dgm:pt modelId="{E5992B27-192F-4D4D-A07C-19257163D678}" type="pres">
      <dgm:prSet presAssocID="{9D855D5C-7260-426C-A44D-089A9530A278}" presName="node" presStyleLbl="node1" presStyleIdx="3" presStyleCnt="9">
        <dgm:presLayoutVars>
          <dgm:bulletEnabled val="1"/>
        </dgm:presLayoutVars>
      </dgm:prSet>
      <dgm:spPr/>
    </dgm:pt>
    <dgm:pt modelId="{A81133B2-8D5F-4C2C-82F5-9C14B416EDC9}" type="pres">
      <dgm:prSet presAssocID="{A387950C-4CE8-4281-84DE-5EAC83C7D44E}" presName="sibTrans" presStyleLbl="bgSibTrans2D1" presStyleIdx="3" presStyleCnt="8"/>
      <dgm:spPr/>
    </dgm:pt>
    <dgm:pt modelId="{52177B1F-21AB-4062-BAC5-26DE2E30479F}" type="pres">
      <dgm:prSet presAssocID="{63B90AFE-D6EC-454B-B5F6-71FEA7979521}" presName="compNode" presStyleCnt="0"/>
      <dgm:spPr/>
    </dgm:pt>
    <dgm:pt modelId="{3E6123B7-46A0-4A61-8BB3-908BDFAA5546}" type="pres">
      <dgm:prSet presAssocID="{63B90AFE-D6EC-454B-B5F6-71FEA7979521}" presName="dummyConnPt" presStyleCnt="0"/>
      <dgm:spPr/>
    </dgm:pt>
    <dgm:pt modelId="{B3EC9FCB-E4F5-4BFD-9DB0-428112A6954C}" type="pres">
      <dgm:prSet presAssocID="{63B90AFE-D6EC-454B-B5F6-71FEA7979521}" presName="node" presStyleLbl="node1" presStyleIdx="4" presStyleCnt="9">
        <dgm:presLayoutVars>
          <dgm:bulletEnabled val="1"/>
        </dgm:presLayoutVars>
      </dgm:prSet>
      <dgm:spPr/>
    </dgm:pt>
    <dgm:pt modelId="{8DCCFFB5-5B7F-4611-B7B2-9ECC1A356DBA}" type="pres">
      <dgm:prSet presAssocID="{254A0578-9FF8-4460-8372-4ECF72E46A5D}" presName="sibTrans" presStyleLbl="bgSibTrans2D1" presStyleIdx="4" presStyleCnt="8"/>
      <dgm:spPr/>
    </dgm:pt>
    <dgm:pt modelId="{2FDCA26D-3D51-4F79-9523-E6C80B375587}" type="pres">
      <dgm:prSet presAssocID="{D9CA1911-2833-4AE7-934D-02FBB0E5DEEC}" presName="compNode" presStyleCnt="0"/>
      <dgm:spPr/>
    </dgm:pt>
    <dgm:pt modelId="{26005F48-3A8F-4AF1-9A9B-390413A41343}" type="pres">
      <dgm:prSet presAssocID="{D9CA1911-2833-4AE7-934D-02FBB0E5DEEC}" presName="dummyConnPt" presStyleCnt="0"/>
      <dgm:spPr/>
    </dgm:pt>
    <dgm:pt modelId="{E59C109E-4083-446C-A92B-77BF40823C21}" type="pres">
      <dgm:prSet presAssocID="{D9CA1911-2833-4AE7-934D-02FBB0E5DEEC}" presName="node" presStyleLbl="node1" presStyleIdx="5" presStyleCnt="9">
        <dgm:presLayoutVars>
          <dgm:bulletEnabled val="1"/>
        </dgm:presLayoutVars>
      </dgm:prSet>
      <dgm:spPr/>
    </dgm:pt>
    <dgm:pt modelId="{66A6F467-53B1-4011-ACB9-2E8FD8455CAF}" type="pres">
      <dgm:prSet presAssocID="{6430175C-1865-4F8E-B2BD-F2B65849FB84}" presName="sibTrans" presStyleLbl="bgSibTrans2D1" presStyleIdx="5" presStyleCnt="8"/>
      <dgm:spPr/>
    </dgm:pt>
    <dgm:pt modelId="{92716965-5F6C-442B-BA31-69D177A6F58A}" type="pres">
      <dgm:prSet presAssocID="{F97AA6F9-5D04-4B42-9C93-847CC72F5622}" presName="compNode" presStyleCnt="0"/>
      <dgm:spPr/>
    </dgm:pt>
    <dgm:pt modelId="{0E8887E2-742B-41B1-BC91-D302BED533DC}" type="pres">
      <dgm:prSet presAssocID="{F97AA6F9-5D04-4B42-9C93-847CC72F5622}" presName="dummyConnPt" presStyleCnt="0"/>
      <dgm:spPr/>
    </dgm:pt>
    <dgm:pt modelId="{59A15DDF-38A2-480B-B832-61DA4D339164}" type="pres">
      <dgm:prSet presAssocID="{F97AA6F9-5D04-4B42-9C93-847CC72F5622}" presName="node" presStyleLbl="node1" presStyleIdx="6" presStyleCnt="9">
        <dgm:presLayoutVars>
          <dgm:bulletEnabled val="1"/>
        </dgm:presLayoutVars>
      </dgm:prSet>
      <dgm:spPr/>
    </dgm:pt>
    <dgm:pt modelId="{84CA4EAC-FFF8-41D9-9957-90096C804069}" type="pres">
      <dgm:prSet presAssocID="{E1769A05-1532-45C1-93A3-E1CD9749F070}" presName="sibTrans" presStyleLbl="bgSibTrans2D1" presStyleIdx="6" presStyleCnt="8"/>
      <dgm:spPr/>
    </dgm:pt>
    <dgm:pt modelId="{5CF9319A-C482-4B68-8A2E-5EE06CCE99FB}" type="pres">
      <dgm:prSet presAssocID="{641561C4-21B1-4352-87D2-7816641DBA3F}" presName="compNode" presStyleCnt="0"/>
      <dgm:spPr/>
    </dgm:pt>
    <dgm:pt modelId="{FE6EB997-5F61-4CE6-88BE-8424F3CF1B58}" type="pres">
      <dgm:prSet presAssocID="{641561C4-21B1-4352-87D2-7816641DBA3F}" presName="dummyConnPt" presStyleCnt="0"/>
      <dgm:spPr/>
    </dgm:pt>
    <dgm:pt modelId="{CA267952-C799-4E46-BAB3-DA6AB1E7D1B9}" type="pres">
      <dgm:prSet presAssocID="{641561C4-21B1-4352-87D2-7816641DBA3F}" presName="node" presStyleLbl="node1" presStyleIdx="7" presStyleCnt="9">
        <dgm:presLayoutVars>
          <dgm:bulletEnabled val="1"/>
        </dgm:presLayoutVars>
      </dgm:prSet>
      <dgm:spPr/>
    </dgm:pt>
    <dgm:pt modelId="{0803392B-00C5-4FCD-895F-043BFBA80995}" type="pres">
      <dgm:prSet presAssocID="{090CC07D-D5DD-4ED4-BE7B-5D683984523A}" presName="sibTrans" presStyleLbl="bgSibTrans2D1" presStyleIdx="7" presStyleCnt="8"/>
      <dgm:spPr/>
    </dgm:pt>
    <dgm:pt modelId="{BC1E8D6E-5D4A-4A0F-81D0-2CFB9FAF3632}" type="pres">
      <dgm:prSet presAssocID="{CEB333EB-0DC7-4006-8E9C-C7BFE6CA864A}" presName="compNode" presStyleCnt="0"/>
      <dgm:spPr/>
    </dgm:pt>
    <dgm:pt modelId="{8C2A370C-B296-463A-AFD2-E6208BF1DBA7}" type="pres">
      <dgm:prSet presAssocID="{CEB333EB-0DC7-4006-8E9C-C7BFE6CA864A}" presName="dummyConnPt" presStyleCnt="0"/>
      <dgm:spPr/>
    </dgm:pt>
    <dgm:pt modelId="{A03A6317-59E9-4F5B-BEC0-9F4B846CC998}" type="pres">
      <dgm:prSet presAssocID="{CEB333EB-0DC7-4006-8E9C-C7BFE6CA864A}" presName="node" presStyleLbl="node1" presStyleIdx="8" presStyleCnt="9">
        <dgm:presLayoutVars>
          <dgm:bulletEnabled val="1"/>
        </dgm:presLayoutVars>
      </dgm:prSet>
      <dgm:spPr/>
    </dgm:pt>
  </dgm:ptLst>
  <dgm:cxnLst>
    <dgm:cxn modelId="{1AF68504-C6D3-47C8-9578-D9F02123E27B}" srcId="{AE22525E-868B-466A-B17F-190B0AD2B7F0}" destId="{B99210F4-B96C-453E-9945-BFF35140486C}" srcOrd="2" destOrd="0" parTransId="{53A7B98B-A26F-44C5-B24D-666FBC47F63F}" sibTransId="{E836CD11-8261-4E60-91B0-052F96B78D8D}"/>
    <dgm:cxn modelId="{DDB44509-7F78-47B5-932A-A830A572E879}" type="presOf" srcId="{97F0769F-8A6E-464D-A827-E5FF18528B38}" destId="{75FFE4E9-B138-4D45-9EAC-1ED834E1BEBE}" srcOrd="0" destOrd="0" presId="urn:microsoft.com/office/officeart/2005/8/layout/bProcess4"/>
    <dgm:cxn modelId="{12AEAC0B-E26A-4EA8-88E4-8C84F1844D22}" type="presOf" srcId="{641561C4-21B1-4352-87D2-7816641DBA3F}" destId="{CA267952-C799-4E46-BAB3-DA6AB1E7D1B9}" srcOrd="0" destOrd="0" presId="urn:microsoft.com/office/officeart/2005/8/layout/bProcess4"/>
    <dgm:cxn modelId="{53520519-7194-4D18-AAEA-D68A7B851391}" type="presOf" srcId="{E1769A05-1532-45C1-93A3-E1CD9749F070}" destId="{84CA4EAC-FFF8-41D9-9957-90096C804069}" srcOrd="0" destOrd="0" presId="urn:microsoft.com/office/officeart/2005/8/layout/bProcess4"/>
    <dgm:cxn modelId="{947F491E-9F4A-4BE2-827F-11B6AF69218A}" srcId="{AE22525E-868B-466A-B17F-190B0AD2B7F0}" destId="{F97AA6F9-5D04-4B42-9C93-847CC72F5622}" srcOrd="6" destOrd="0" parTransId="{9DD1BD1A-898D-4D92-AE79-C58CE2CA3C64}" sibTransId="{E1769A05-1532-45C1-93A3-E1CD9749F070}"/>
    <dgm:cxn modelId="{0AE4EA3E-353B-4535-A3ED-A81AEDC197F4}" srcId="{AE22525E-868B-466A-B17F-190B0AD2B7F0}" destId="{641561C4-21B1-4352-87D2-7816641DBA3F}" srcOrd="7" destOrd="0" parTransId="{072C4782-CCAF-4D6C-8625-17C5EF843ADD}" sibTransId="{090CC07D-D5DD-4ED4-BE7B-5D683984523A}"/>
    <dgm:cxn modelId="{E2B65948-C24C-4081-A3A3-E9557320B215}" type="presOf" srcId="{F97AA6F9-5D04-4B42-9C93-847CC72F5622}" destId="{59A15DDF-38A2-480B-B832-61DA4D339164}" srcOrd="0" destOrd="0" presId="urn:microsoft.com/office/officeart/2005/8/layout/bProcess4"/>
    <dgm:cxn modelId="{4EB73B69-2ECE-4F04-BD39-9A4511E94B76}" type="presOf" srcId="{090CC07D-D5DD-4ED4-BE7B-5D683984523A}" destId="{0803392B-00C5-4FCD-895F-043BFBA80995}" srcOrd="0" destOrd="0" presId="urn:microsoft.com/office/officeart/2005/8/layout/bProcess4"/>
    <dgm:cxn modelId="{9F87B16B-C835-44AB-96A9-5CFA5FB22352}" type="presOf" srcId="{9D855D5C-7260-426C-A44D-089A9530A278}" destId="{E5992B27-192F-4D4D-A07C-19257163D678}" srcOrd="0" destOrd="0" presId="urn:microsoft.com/office/officeart/2005/8/layout/bProcess4"/>
    <dgm:cxn modelId="{F819354C-8122-4D8F-936D-C6E4224E8508}" srcId="{AE22525E-868B-466A-B17F-190B0AD2B7F0}" destId="{63B90AFE-D6EC-454B-B5F6-71FEA7979521}" srcOrd="4" destOrd="0" parTransId="{B41B6F42-2454-4B46-A90A-51F3BBCB109D}" sibTransId="{254A0578-9FF8-4460-8372-4ECF72E46A5D}"/>
    <dgm:cxn modelId="{D21C316E-D5AC-4A33-AB89-0D8C2865C70D}" type="presOf" srcId="{AE22525E-868B-466A-B17F-190B0AD2B7F0}" destId="{0CC8F03B-EF59-4AFD-BF17-718A1FF86551}" srcOrd="0" destOrd="0" presId="urn:microsoft.com/office/officeart/2005/8/layout/bProcess4"/>
    <dgm:cxn modelId="{C00F8A4F-B763-4D31-B298-615978E10E8F}" type="presOf" srcId="{B99210F4-B96C-453E-9945-BFF35140486C}" destId="{F7591C42-D133-4B6B-9EA5-50218D2287E9}" srcOrd="0" destOrd="0" presId="urn:microsoft.com/office/officeart/2005/8/layout/bProcess4"/>
    <dgm:cxn modelId="{41014E76-563E-41E5-B038-6C55C65E7D6D}" type="presOf" srcId="{AACCD20E-95EB-41C0-BF1E-8B2C07C0E603}" destId="{F8FF0FC2-4AF6-4B3D-BEE8-C1E7750CBC0D}" srcOrd="0" destOrd="0" presId="urn:microsoft.com/office/officeart/2005/8/layout/bProcess4"/>
    <dgm:cxn modelId="{0E5A7F59-6B15-42A7-BCF7-FE9D1028C132}" type="presOf" srcId="{A387950C-4CE8-4281-84DE-5EAC83C7D44E}" destId="{A81133B2-8D5F-4C2C-82F5-9C14B416EDC9}" srcOrd="0" destOrd="0" presId="urn:microsoft.com/office/officeart/2005/8/layout/bProcess4"/>
    <dgm:cxn modelId="{C6B1B980-80A6-4D5D-8E81-EC855062F42E}" type="presOf" srcId="{E836CD11-8261-4E60-91B0-052F96B78D8D}" destId="{39F44E36-CEEA-460A-8133-F0E8D41DA369}" srcOrd="0" destOrd="0" presId="urn:microsoft.com/office/officeart/2005/8/layout/bProcess4"/>
    <dgm:cxn modelId="{0AA6E480-12CC-4D14-A6F9-19DF93D983B7}" type="presOf" srcId="{C5AF5774-C6B8-427B-93FC-4274AD778A3D}" destId="{61F8B5ED-1F69-43B5-B64B-EDEF7AE74279}" srcOrd="0" destOrd="0" presId="urn:microsoft.com/office/officeart/2005/8/layout/bProcess4"/>
    <dgm:cxn modelId="{78B09F81-BA4B-4AB0-832D-99F36B2F19D8}" type="presOf" srcId="{5E1DF393-2DA5-4AAF-8320-98FE4C03EF56}" destId="{1332A436-B694-4871-A78B-067DF06A2AB5}" srcOrd="0" destOrd="0" presId="urn:microsoft.com/office/officeart/2005/8/layout/bProcess4"/>
    <dgm:cxn modelId="{362A5785-98C8-4CB6-871D-411DD9A62AEB}" type="presOf" srcId="{6430175C-1865-4F8E-B2BD-F2B65849FB84}" destId="{66A6F467-53B1-4011-ACB9-2E8FD8455CAF}" srcOrd="0" destOrd="0" presId="urn:microsoft.com/office/officeart/2005/8/layout/bProcess4"/>
    <dgm:cxn modelId="{E0277886-EA30-47A4-8105-F4492E549B21}" srcId="{AE22525E-868B-466A-B17F-190B0AD2B7F0}" destId="{9D855D5C-7260-426C-A44D-089A9530A278}" srcOrd="3" destOrd="0" parTransId="{5A4BD727-8E86-4B8C-AE3B-A8710137113C}" sibTransId="{A387950C-4CE8-4281-84DE-5EAC83C7D44E}"/>
    <dgm:cxn modelId="{A0CC4D93-2E62-4F48-AC57-CD412B609A3B}" type="presOf" srcId="{CEB333EB-0DC7-4006-8E9C-C7BFE6CA864A}" destId="{A03A6317-59E9-4F5B-BEC0-9F4B846CC998}" srcOrd="0" destOrd="0" presId="urn:microsoft.com/office/officeart/2005/8/layout/bProcess4"/>
    <dgm:cxn modelId="{7B0CCEA4-2025-4CBB-B530-78EC54C80FEE}" srcId="{AE22525E-868B-466A-B17F-190B0AD2B7F0}" destId="{5E1DF393-2DA5-4AAF-8320-98FE4C03EF56}" srcOrd="0" destOrd="0" parTransId="{DD200B51-7B09-4E38-B097-2FE32223FBE8}" sibTransId="{C5AF5774-C6B8-427B-93FC-4274AD778A3D}"/>
    <dgm:cxn modelId="{5129D0AF-ED22-498F-B4CB-3723A30F4173}" srcId="{AE22525E-868B-466A-B17F-190B0AD2B7F0}" destId="{CEB333EB-0DC7-4006-8E9C-C7BFE6CA864A}" srcOrd="8" destOrd="0" parTransId="{04761377-3DEB-454B-ADC4-8CAE3F6D059A}" sibTransId="{9498C04D-F512-412D-9AF5-289700F47665}"/>
    <dgm:cxn modelId="{D4AAE4B8-2374-4543-977B-C89A85C34937}" srcId="{AE22525E-868B-466A-B17F-190B0AD2B7F0}" destId="{97F0769F-8A6E-464D-A827-E5FF18528B38}" srcOrd="1" destOrd="0" parTransId="{B2BE6E28-DD03-4BCF-A212-C66D55DE8846}" sibTransId="{AACCD20E-95EB-41C0-BF1E-8B2C07C0E603}"/>
    <dgm:cxn modelId="{A2D62BD9-A1DF-43FA-A30D-2BA7F9614DA3}" type="presOf" srcId="{63B90AFE-D6EC-454B-B5F6-71FEA7979521}" destId="{B3EC9FCB-E4F5-4BFD-9DB0-428112A6954C}" srcOrd="0" destOrd="0" presId="urn:microsoft.com/office/officeart/2005/8/layout/bProcess4"/>
    <dgm:cxn modelId="{52872BF0-9F61-4CD3-A43A-780BEDDF0B7B}" type="presOf" srcId="{254A0578-9FF8-4460-8372-4ECF72E46A5D}" destId="{8DCCFFB5-5B7F-4611-B7B2-9ECC1A356DBA}" srcOrd="0" destOrd="0" presId="urn:microsoft.com/office/officeart/2005/8/layout/bProcess4"/>
    <dgm:cxn modelId="{D821F5F8-1A1B-4415-84FA-8E529D6F962E}" type="presOf" srcId="{D9CA1911-2833-4AE7-934D-02FBB0E5DEEC}" destId="{E59C109E-4083-446C-A92B-77BF40823C21}" srcOrd="0" destOrd="0" presId="urn:microsoft.com/office/officeart/2005/8/layout/bProcess4"/>
    <dgm:cxn modelId="{865F27F9-A833-4BA5-B619-CE427AA7BDA5}" srcId="{AE22525E-868B-466A-B17F-190B0AD2B7F0}" destId="{D9CA1911-2833-4AE7-934D-02FBB0E5DEEC}" srcOrd="5" destOrd="0" parTransId="{076AD7B8-51E1-4A41-BF97-21E3261E5130}" sibTransId="{6430175C-1865-4F8E-B2BD-F2B65849FB84}"/>
    <dgm:cxn modelId="{07549A2C-B973-4ED2-B307-EF1278AFA9E2}" type="presParOf" srcId="{0CC8F03B-EF59-4AFD-BF17-718A1FF86551}" destId="{4ED6A832-6BFA-42C1-A292-E5479DE8564F}" srcOrd="0" destOrd="0" presId="urn:microsoft.com/office/officeart/2005/8/layout/bProcess4"/>
    <dgm:cxn modelId="{B682AE2B-7845-4E2F-8B40-C4AD0E80A15A}" type="presParOf" srcId="{4ED6A832-6BFA-42C1-A292-E5479DE8564F}" destId="{632DFC2E-1F48-442F-9311-1B96B827B0F8}" srcOrd="0" destOrd="0" presId="urn:microsoft.com/office/officeart/2005/8/layout/bProcess4"/>
    <dgm:cxn modelId="{BCCCB4F8-253E-4F30-A07D-5507DAD6F35B}" type="presParOf" srcId="{4ED6A832-6BFA-42C1-A292-E5479DE8564F}" destId="{1332A436-B694-4871-A78B-067DF06A2AB5}" srcOrd="1" destOrd="0" presId="urn:microsoft.com/office/officeart/2005/8/layout/bProcess4"/>
    <dgm:cxn modelId="{474017BB-2C35-4F3A-AE08-2758AEC37C95}" type="presParOf" srcId="{0CC8F03B-EF59-4AFD-BF17-718A1FF86551}" destId="{61F8B5ED-1F69-43B5-B64B-EDEF7AE74279}" srcOrd="1" destOrd="0" presId="urn:microsoft.com/office/officeart/2005/8/layout/bProcess4"/>
    <dgm:cxn modelId="{5111B789-AA54-4FF4-A972-190F3B40A047}" type="presParOf" srcId="{0CC8F03B-EF59-4AFD-BF17-718A1FF86551}" destId="{0BE8CF0F-77DF-4E36-BE6F-A110C186C7FE}" srcOrd="2" destOrd="0" presId="urn:microsoft.com/office/officeart/2005/8/layout/bProcess4"/>
    <dgm:cxn modelId="{93489CA8-E05A-4AA3-89EB-A594CDB986A6}" type="presParOf" srcId="{0BE8CF0F-77DF-4E36-BE6F-A110C186C7FE}" destId="{3C91FF32-E52A-43DC-9162-09BFC0EA8699}" srcOrd="0" destOrd="0" presId="urn:microsoft.com/office/officeart/2005/8/layout/bProcess4"/>
    <dgm:cxn modelId="{1862FADE-B3E5-45F6-B482-9D09168EC187}" type="presParOf" srcId="{0BE8CF0F-77DF-4E36-BE6F-A110C186C7FE}" destId="{75FFE4E9-B138-4D45-9EAC-1ED834E1BEBE}" srcOrd="1" destOrd="0" presId="urn:microsoft.com/office/officeart/2005/8/layout/bProcess4"/>
    <dgm:cxn modelId="{D9286493-FDC0-418B-8E57-807E93B8E659}" type="presParOf" srcId="{0CC8F03B-EF59-4AFD-BF17-718A1FF86551}" destId="{F8FF0FC2-4AF6-4B3D-BEE8-C1E7750CBC0D}" srcOrd="3" destOrd="0" presId="urn:microsoft.com/office/officeart/2005/8/layout/bProcess4"/>
    <dgm:cxn modelId="{593BFB41-5E21-4DE2-A22D-DFD83FCC662F}" type="presParOf" srcId="{0CC8F03B-EF59-4AFD-BF17-718A1FF86551}" destId="{309E748F-D7DC-4AF1-94F0-EE8FBAF6891E}" srcOrd="4" destOrd="0" presId="urn:microsoft.com/office/officeart/2005/8/layout/bProcess4"/>
    <dgm:cxn modelId="{5E6DD957-F8B7-4DA8-B472-FCDA38BAF3E0}" type="presParOf" srcId="{309E748F-D7DC-4AF1-94F0-EE8FBAF6891E}" destId="{7CBE0EEC-FD1D-4672-B34F-DA65A25FB43D}" srcOrd="0" destOrd="0" presId="urn:microsoft.com/office/officeart/2005/8/layout/bProcess4"/>
    <dgm:cxn modelId="{712897EB-7EA7-449F-9445-3719F7320E70}" type="presParOf" srcId="{309E748F-D7DC-4AF1-94F0-EE8FBAF6891E}" destId="{F7591C42-D133-4B6B-9EA5-50218D2287E9}" srcOrd="1" destOrd="0" presId="urn:microsoft.com/office/officeart/2005/8/layout/bProcess4"/>
    <dgm:cxn modelId="{528CF733-7791-4211-B072-1EA477758F70}" type="presParOf" srcId="{0CC8F03B-EF59-4AFD-BF17-718A1FF86551}" destId="{39F44E36-CEEA-460A-8133-F0E8D41DA369}" srcOrd="5" destOrd="0" presId="urn:microsoft.com/office/officeart/2005/8/layout/bProcess4"/>
    <dgm:cxn modelId="{286FB216-55E3-4695-BFB5-2545BB3CAFA0}" type="presParOf" srcId="{0CC8F03B-EF59-4AFD-BF17-718A1FF86551}" destId="{1D40C588-6879-49CC-9558-60A6964EAA8B}" srcOrd="6" destOrd="0" presId="urn:microsoft.com/office/officeart/2005/8/layout/bProcess4"/>
    <dgm:cxn modelId="{84BC688C-E5E9-40CA-8ABD-3E34FFF572B6}" type="presParOf" srcId="{1D40C588-6879-49CC-9558-60A6964EAA8B}" destId="{49E2C4BF-240C-4B42-8F0A-F2F1B29D174A}" srcOrd="0" destOrd="0" presId="urn:microsoft.com/office/officeart/2005/8/layout/bProcess4"/>
    <dgm:cxn modelId="{9BB99A1A-0EA8-446D-B487-C126E241468E}" type="presParOf" srcId="{1D40C588-6879-49CC-9558-60A6964EAA8B}" destId="{E5992B27-192F-4D4D-A07C-19257163D678}" srcOrd="1" destOrd="0" presId="urn:microsoft.com/office/officeart/2005/8/layout/bProcess4"/>
    <dgm:cxn modelId="{4719733D-59F7-4580-BEEC-45D1276B7364}" type="presParOf" srcId="{0CC8F03B-EF59-4AFD-BF17-718A1FF86551}" destId="{A81133B2-8D5F-4C2C-82F5-9C14B416EDC9}" srcOrd="7" destOrd="0" presId="urn:microsoft.com/office/officeart/2005/8/layout/bProcess4"/>
    <dgm:cxn modelId="{1BA696E3-24C5-4A4E-BD74-1EB9569E3F76}" type="presParOf" srcId="{0CC8F03B-EF59-4AFD-BF17-718A1FF86551}" destId="{52177B1F-21AB-4062-BAC5-26DE2E30479F}" srcOrd="8" destOrd="0" presId="urn:microsoft.com/office/officeart/2005/8/layout/bProcess4"/>
    <dgm:cxn modelId="{8D44E7AA-EBFE-405C-BAB1-D9807493E5C8}" type="presParOf" srcId="{52177B1F-21AB-4062-BAC5-26DE2E30479F}" destId="{3E6123B7-46A0-4A61-8BB3-908BDFAA5546}" srcOrd="0" destOrd="0" presId="urn:microsoft.com/office/officeart/2005/8/layout/bProcess4"/>
    <dgm:cxn modelId="{330F69C8-DC97-4874-895A-BE1D373732AF}" type="presParOf" srcId="{52177B1F-21AB-4062-BAC5-26DE2E30479F}" destId="{B3EC9FCB-E4F5-4BFD-9DB0-428112A6954C}" srcOrd="1" destOrd="0" presId="urn:microsoft.com/office/officeart/2005/8/layout/bProcess4"/>
    <dgm:cxn modelId="{3DF9FCE6-6799-4336-AA7F-9389AC275F81}" type="presParOf" srcId="{0CC8F03B-EF59-4AFD-BF17-718A1FF86551}" destId="{8DCCFFB5-5B7F-4611-B7B2-9ECC1A356DBA}" srcOrd="9" destOrd="0" presId="urn:microsoft.com/office/officeart/2005/8/layout/bProcess4"/>
    <dgm:cxn modelId="{43624C78-9645-4826-944C-450D596CFC78}" type="presParOf" srcId="{0CC8F03B-EF59-4AFD-BF17-718A1FF86551}" destId="{2FDCA26D-3D51-4F79-9523-E6C80B375587}" srcOrd="10" destOrd="0" presId="urn:microsoft.com/office/officeart/2005/8/layout/bProcess4"/>
    <dgm:cxn modelId="{3A66418F-2F19-48FA-A342-049CAD65B40B}" type="presParOf" srcId="{2FDCA26D-3D51-4F79-9523-E6C80B375587}" destId="{26005F48-3A8F-4AF1-9A9B-390413A41343}" srcOrd="0" destOrd="0" presId="urn:microsoft.com/office/officeart/2005/8/layout/bProcess4"/>
    <dgm:cxn modelId="{A2299A0A-C93A-4E20-83DD-9CB59BB69FB5}" type="presParOf" srcId="{2FDCA26D-3D51-4F79-9523-E6C80B375587}" destId="{E59C109E-4083-446C-A92B-77BF40823C21}" srcOrd="1" destOrd="0" presId="urn:microsoft.com/office/officeart/2005/8/layout/bProcess4"/>
    <dgm:cxn modelId="{A932BC3D-A578-4DC6-871F-808A7EAFC0CB}" type="presParOf" srcId="{0CC8F03B-EF59-4AFD-BF17-718A1FF86551}" destId="{66A6F467-53B1-4011-ACB9-2E8FD8455CAF}" srcOrd="11" destOrd="0" presId="urn:microsoft.com/office/officeart/2005/8/layout/bProcess4"/>
    <dgm:cxn modelId="{455ABF34-20B9-4911-A12F-B72344197A82}" type="presParOf" srcId="{0CC8F03B-EF59-4AFD-BF17-718A1FF86551}" destId="{92716965-5F6C-442B-BA31-69D177A6F58A}" srcOrd="12" destOrd="0" presId="urn:microsoft.com/office/officeart/2005/8/layout/bProcess4"/>
    <dgm:cxn modelId="{A7317878-450A-4CD2-9021-5AC7CF90EE7B}" type="presParOf" srcId="{92716965-5F6C-442B-BA31-69D177A6F58A}" destId="{0E8887E2-742B-41B1-BC91-D302BED533DC}" srcOrd="0" destOrd="0" presId="urn:microsoft.com/office/officeart/2005/8/layout/bProcess4"/>
    <dgm:cxn modelId="{C3FBEA8C-68FB-47F4-B156-30DB5659F349}" type="presParOf" srcId="{92716965-5F6C-442B-BA31-69D177A6F58A}" destId="{59A15DDF-38A2-480B-B832-61DA4D339164}" srcOrd="1" destOrd="0" presId="urn:microsoft.com/office/officeart/2005/8/layout/bProcess4"/>
    <dgm:cxn modelId="{371BC75F-087B-4757-8E31-7B3F09D4F902}" type="presParOf" srcId="{0CC8F03B-EF59-4AFD-BF17-718A1FF86551}" destId="{84CA4EAC-FFF8-41D9-9957-90096C804069}" srcOrd="13" destOrd="0" presId="urn:microsoft.com/office/officeart/2005/8/layout/bProcess4"/>
    <dgm:cxn modelId="{8D1EA108-A4EE-45F8-A142-CDB6B2190A67}" type="presParOf" srcId="{0CC8F03B-EF59-4AFD-BF17-718A1FF86551}" destId="{5CF9319A-C482-4B68-8A2E-5EE06CCE99FB}" srcOrd="14" destOrd="0" presId="urn:microsoft.com/office/officeart/2005/8/layout/bProcess4"/>
    <dgm:cxn modelId="{348E9613-8F5D-4631-AF4C-DEB5623BCDC5}" type="presParOf" srcId="{5CF9319A-C482-4B68-8A2E-5EE06CCE99FB}" destId="{FE6EB997-5F61-4CE6-88BE-8424F3CF1B58}" srcOrd="0" destOrd="0" presId="urn:microsoft.com/office/officeart/2005/8/layout/bProcess4"/>
    <dgm:cxn modelId="{9E199FB1-754E-4041-B959-BB2FBB11D698}" type="presParOf" srcId="{5CF9319A-C482-4B68-8A2E-5EE06CCE99FB}" destId="{CA267952-C799-4E46-BAB3-DA6AB1E7D1B9}" srcOrd="1" destOrd="0" presId="urn:microsoft.com/office/officeart/2005/8/layout/bProcess4"/>
    <dgm:cxn modelId="{51A5F91C-4C45-42B1-8F51-2A01F0E9B93A}" type="presParOf" srcId="{0CC8F03B-EF59-4AFD-BF17-718A1FF86551}" destId="{0803392B-00C5-4FCD-895F-043BFBA80995}" srcOrd="15" destOrd="0" presId="urn:microsoft.com/office/officeart/2005/8/layout/bProcess4"/>
    <dgm:cxn modelId="{DF68BFF3-29D7-4F0C-9719-B9DE5227AE41}" type="presParOf" srcId="{0CC8F03B-EF59-4AFD-BF17-718A1FF86551}" destId="{BC1E8D6E-5D4A-4A0F-81D0-2CFB9FAF3632}" srcOrd="16" destOrd="0" presId="urn:microsoft.com/office/officeart/2005/8/layout/bProcess4"/>
    <dgm:cxn modelId="{245C8514-326A-46AD-A548-54C09A304F35}" type="presParOf" srcId="{BC1E8D6E-5D4A-4A0F-81D0-2CFB9FAF3632}" destId="{8C2A370C-B296-463A-AFD2-E6208BF1DBA7}" srcOrd="0" destOrd="0" presId="urn:microsoft.com/office/officeart/2005/8/layout/bProcess4"/>
    <dgm:cxn modelId="{2BBB277D-2DDC-45E9-8605-98B420C2C6BD}" type="presParOf" srcId="{BC1E8D6E-5D4A-4A0F-81D0-2CFB9FAF3632}" destId="{A03A6317-59E9-4F5B-BEC0-9F4B846CC99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2268-C484-40E8-8AED-7BC22DFC9A90}">
      <dsp:nvSpPr>
        <dsp:cNvPr id="0" name=""/>
        <dsp:cNvSpPr/>
      </dsp:nvSpPr>
      <dsp:spPr>
        <a:xfrm>
          <a:off x="2227168" y="616025"/>
          <a:ext cx="4216698" cy="4216698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AC2533-06D6-48A1-878C-70E850B14132}">
      <dsp:nvSpPr>
        <dsp:cNvPr id="0" name=""/>
        <dsp:cNvSpPr/>
      </dsp:nvSpPr>
      <dsp:spPr>
        <a:xfrm>
          <a:off x="2227168" y="616025"/>
          <a:ext cx="4216698" cy="4216698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5">
            <a:hueOff val="-12851187"/>
            <a:satOff val="2296"/>
            <a:lumOff val="-5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71D7B6-9948-42DB-970B-FC09373701EF}">
      <dsp:nvSpPr>
        <dsp:cNvPr id="0" name=""/>
        <dsp:cNvSpPr/>
      </dsp:nvSpPr>
      <dsp:spPr>
        <a:xfrm>
          <a:off x="2227168" y="616025"/>
          <a:ext cx="4216698" cy="4216698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hueOff val="-9638391"/>
            <a:satOff val="1722"/>
            <a:lumOff val="-3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13C855-A002-48B6-9EE7-7ED2BA4A8408}">
      <dsp:nvSpPr>
        <dsp:cNvPr id="0" name=""/>
        <dsp:cNvSpPr/>
      </dsp:nvSpPr>
      <dsp:spPr>
        <a:xfrm>
          <a:off x="2227168" y="616025"/>
          <a:ext cx="4216698" cy="4216698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5">
            <a:hueOff val="-6425593"/>
            <a:satOff val="1148"/>
            <a:lumOff val="-2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50588B-937D-4513-B75E-B53CEC12E81E}">
      <dsp:nvSpPr>
        <dsp:cNvPr id="0" name=""/>
        <dsp:cNvSpPr/>
      </dsp:nvSpPr>
      <dsp:spPr>
        <a:xfrm>
          <a:off x="2227168" y="616025"/>
          <a:ext cx="4216698" cy="4216698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5">
            <a:hueOff val="-3212797"/>
            <a:satOff val="574"/>
            <a:lumOff val="-1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8330A2-E79F-4EEB-8EB3-D23B0E9CCF23}">
      <dsp:nvSpPr>
        <dsp:cNvPr id="0" name=""/>
        <dsp:cNvSpPr/>
      </dsp:nvSpPr>
      <dsp:spPr>
        <a:xfrm>
          <a:off x="2227168" y="616025"/>
          <a:ext cx="4216698" cy="4216698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3B620-E65D-459F-91BB-F3401E50950C}">
      <dsp:nvSpPr>
        <dsp:cNvPr id="0" name=""/>
        <dsp:cNvSpPr/>
      </dsp:nvSpPr>
      <dsp:spPr>
        <a:xfrm>
          <a:off x="3389239" y="1778096"/>
          <a:ext cx="1892555" cy="1892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@PMCE7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@</a:t>
          </a:r>
          <a:r>
            <a:rPr lang="en-US" sz="1200" b="1" kern="1200" dirty="0" err="1">
              <a:solidFill>
                <a:schemeClr val="bg1"/>
              </a:solidFill>
            </a:rPr>
            <a:t>energiaadebate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666397" y="2055254"/>
        <a:ext cx="1338239" cy="1338239"/>
      </dsp:txXfrm>
    </dsp:sp>
    <dsp:sp modelId="{A4BB80CD-E3F4-4505-889E-B3474BC8EEC3}">
      <dsp:nvSpPr>
        <dsp:cNvPr id="0" name=""/>
        <dsp:cNvSpPr/>
      </dsp:nvSpPr>
      <dsp:spPr>
        <a:xfrm>
          <a:off x="3234929" y="-116953"/>
          <a:ext cx="2201175" cy="15613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@</a:t>
          </a:r>
          <a:r>
            <a:rPr lang="en-US" sz="1400" b="1" kern="1200" dirty="0" err="1">
              <a:solidFill>
                <a:schemeClr val="bg1"/>
              </a:solidFill>
            </a:rPr>
            <a:t>WeTweetEnergyMx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557284" y="111700"/>
        <a:ext cx="1556465" cy="1104036"/>
      </dsp:txXfrm>
    </dsp:sp>
    <dsp:sp modelId="{6992D4BA-D5D2-4C68-AEB5-199CE38F1287}">
      <dsp:nvSpPr>
        <dsp:cNvPr id="0" name=""/>
        <dsp:cNvSpPr/>
      </dsp:nvSpPr>
      <dsp:spPr>
        <a:xfrm>
          <a:off x="5019510" y="913374"/>
          <a:ext cx="2201175" cy="1561342"/>
        </a:xfrm>
        <a:prstGeom prst="ellipse">
          <a:avLst/>
        </a:prstGeom>
        <a:solidFill>
          <a:schemeClr val="accent5">
            <a:hueOff val="-3212797"/>
            <a:satOff val="574"/>
            <a:lumOff val="-1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@</a:t>
          </a:r>
          <a:r>
            <a:rPr lang="en-US" sz="1400" b="1" kern="1200" dirty="0" err="1">
              <a:solidFill>
                <a:schemeClr val="bg1"/>
              </a:solidFill>
            </a:rPr>
            <a:t>cortocircuitoXX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341865" y="1142027"/>
        <a:ext cx="1556465" cy="1104036"/>
      </dsp:txXfrm>
    </dsp:sp>
    <dsp:sp modelId="{1E0BC368-DEE3-475D-84EF-ECBDAC6B4801}">
      <dsp:nvSpPr>
        <dsp:cNvPr id="0" name=""/>
        <dsp:cNvSpPr/>
      </dsp:nvSpPr>
      <dsp:spPr>
        <a:xfrm>
          <a:off x="5019510" y="2974031"/>
          <a:ext cx="2201175" cy="1561342"/>
        </a:xfrm>
        <a:prstGeom prst="ellipse">
          <a:avLst/>
        </a:prstGeom>
        <a:solidFill>
          <a:schemeClr val="accent5">
            <a:hueOff val="-6425593"/>
            <a:satOff val="1148"/>
            <a:lumOff val="-2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@</a:t>
          </a:r>
          <a:r>
            <a:rPr lang="en-US" sz="1300" b="1" kern="1200" dirty="0" err="1">
              <a:solidFill>
                <a:schemeClr val="bg1"/>
              </a:solidFill>
            </a:rPr>
            <a:t>PTRIntelligence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341865" y="3202684"/>
        <a:ext cx="1556465" cy="1104036"/>
      </dsp:txXfrm>
    </dsp:sp>
    <dsp:sp modelId="{BA904EB1-3856-408A-AD42-EA72C9125D91}">
      <dsp:nvSpPr>
        <dsp:cNvPr id="0" name=""/>
        <dsp:cNvSpPr/>
      </dsp:nvSpPr>
      <dsp:spPr>
        <a:xfrm>
          <a:off x="3234929" y="4004360"/>
          <a:ext cx="2201175" cy="1561342"/>
        </a:xfrm>
        <a:prstGeom prst="ellipse">
          <a:avLst/>
        </a:prstGeom>
        <a:solidFill>
          <a:schemeClr val="accent5">
            <a:hueOff val="-9638391"/>
            <a:satOff val="1722"/>
            <a:lumOff val="-3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@hidrogeno21</a:t>
          </a:r>
        </a:p>
      </dsp:txBody>
      <dsp:txXfrm>
        <a:off x="3557284" y="4233013"/>
        <a:ext cx="1556465" cy="1104036"/>
      </dsp:txXfrm>
    </dsp:sp>
    <dsp:sp modelId="{1F616797-C758-4645-B32B-AEB88196A3F9}">
      <dsp:nvSpPr>
        <dsp:cNvPr id="0" name=""/>
        <dsp:cNvSpPr/>
      </dsp:nvSpPr>
      <dsp:spPr>
        <a:xfrm>
          <a:off x="1450348" y="2974031"/>
          <a:ext cx="2201175" cy="1561342"/>
        </a:xfrm>
        <a:prstGeom prst="ellipse">
          <a:avLst/>
        </a:prstGeom>
        <a:solidFill>
          <a:schemeClr val="accent5">
            <a:hueOff val="-12851187"/>
            <a:satOff val="2296"/>
            <a:lumOff val="-5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@Perceptia21E</a:t>
          </a:r>
        </a:p>
      </dsp:txBody>
      <dsp:txXfrm>
        <a:off x="1772703" y="3202684"/>
        <a:ext cx="1556465" cy="1104036"/>
      </dsp:txXfrm>
    </dsp:sp>
    <dsp:sp modelId="{669884EB-4813-405D-B78D-04E515A1B35B}">
      <dsp:nvSpPr>
        <dsp:cNvPr id="0" name=""/>
        <dsp:cNvSpPr/>
      </dsp:nvSpPr>
      <dsp:spPr>
        <a:xfrm>
          <a:off x="1450348" y="913374"/>
          <a:ext cx="2201175" cy="1561342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@</a:t>
          </a:r>
          <a:r>
            <a:rPr lang="en-US" sz="1500" b="1" kern="1200" dirty="0" err="1">
              <a:solidFill>
                <a:schemeClr val="bg1"/>
              </a:solidFill>
            </a:rPr>
            <a:t>oilgasalliance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772703" y="1142027"/>
        <a:ext cx="1556465" cy="1104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2A46E-7A22-43D5-A0BD-752A439FC50E}">
      <dsp:nvSpPr>
        <dsp:cNvPr id="0" name=""/>
        <dsp:cNvSpPr/>
      </dsp:nvSpPr>
      <dsp:spPr>
        <a:xfrm rot="5400000">
          <a:off x="-368036" y="1352617"/>
          <a:ext cx="1626818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8F1B3-6200-4746-B367-09BDE9BD4913}">
      <dsp:nvSpPr>
        <dsp:cNvPr id="0" name=""/>
        <dsp:cNvSpPr/>
      </dsp:nvSpPr>
      <dsp:spPr>
        <a:xfrm>
          <a:off x="4020" y="311162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u="sng" kern="1200" dirty="0"/>
            <a:t>CONSULTORES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@</a:t>
          </a:r>
          <a:r>
            <a:rPr lang="en-US" sz="1400" b="1" kern="1200" dirty="0" err="1"/>
            <a:t>GMonroyEnergy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@</a:t>
          </a:r>
          <a:r>
            <a:rPr lang="en-US" sz="1400" b="1" kern="1200" dirty="0" err="1"/>
            <a:t>Abril_More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@Ele_31415</a:t>
          </a:r>
        </a:p>
      </dsp:txBody>
      <dsp:txXfrm>
        <a:off x="42369" y="349511"/>
        <a:ext cx="2105494" cy="1232617"/>
      </dsp:txXfrm>
    </dsp:sp>
    <dsp:sp modelId="{6B7B2C39-CA90-46FC-A27A-6950605045B2}">
      <dsp:nvSpPr>
        <dsp:cNvPr id="0" name=""/>
        <dsp:cNvSpPr/>
      </dsp:nvSpPr>
      <dsp:spPr>
        <a:xfrm rot="5400000">
          <a:off x="-368036" y="2989261"/>
          <a:ext cx="1626818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E1852-E80C-48EB-943A-C782A7A05603}">
      <dsp:nvSpPr>
        <dsp:cNvPr id="0" name=""/>
        <dsp:cNvSpPr/>
      </dsp:nvSpPr>
      <dsp:spPr>
        <a:xfrm>
          <a:off x="4020" y="1947807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u="sng" kern="1200" dirty="0"/>
            <a:t>CONSULTORES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MontseRamiroX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 err="1"/>
            <a:t>Consultura</a:t>
          </a:r>
          <a:r>
            <a:rPr lang="es-MX" sz="1400" kern="1200" dirty="0"/>
            <a:t> y Wilson Center Global </a:t>
          </a:r>
          <a:r>
            <a:rPr lang="es-MX" sz="1400" kern="1200" dirty="0" err="1"/>
            <a:t>Fellow</a:t>
          </a:r>
          <a:endParaRPr lang="en-US" sz="1400" kern="1200" dirty="0"/>
        </a:p>
      </dsp:txBody>
      <dsp:txXfrm>
        <a:off x="42369" y="1986156"/>
        <a:ext cx="2105494" cy="1232617"/>
      </dsp:txXfrm>
    </dsp:sp>
    <dsp:sp modelId="{941A5A8C-E2B8-45BD-BAAA-54ACA1F9A6DA}">
      <dsp:nvSpPr>
        <dsp:cNvPr id="0" name=""/>
        <dsp:cNvSpPr/>
      </dsp:nvSpPr>
      <dsp:spPr>
        <a:xfrm>
          <a:off x="450285" y="3807584"/>
          <a:ext cx="2892490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53CC4-1602-438C-B79D-B0DF4CD0AD83}">
      <dsp:nvSpPr>
        <dsp:cNvPr id="0" name=""/>
        <dsp:cNvSpPr/>
      </dsp:nvSpPr>
      <dsp:spPr>
        <a:xfrm>
          <a:off x="4020" y="3584451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LourdesMelgar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Research Affiliate @</a:t>
          </a:r>
          <a:r>
            <a:rPr lang="en-US" sz="1400" kern="1200" dirty="0" err="1"/>
            <a:t>mit</a:t>
          </a:r>
          <a:r>
            <a:rPr lang="en-US" sz="1400" kern="1200" dirty="0"/>
            <a:t>. Fellow @</a:t>
          </a:r>
          <a:r>
            <a:rPr lang="en-US" sz="1400" kern="1200" dirty="0" err="1"/>
            <a:t>BakerInstitute</a:t>
          </a:r>
          <a:endParaRPr lang="en-US" sz="1400" kern="1200" dirty="0"/>
        </a:p>
      </dsp:txBody>
      <dsp:txXfrm>
        <a:off x="42369" y="3622800"/>
        <a:ext cx="2105494" cy="1232617"/>
      </dsp:txXfrm>
    </dsp:sp>
    <dsp:sp modelId="{0CEDF8A8-E78A-4AF3-8AFD-91D36F9BC1BC}">
      <dsp:nvSpPr>
        <dsp:cNvPr id="0" name=""/>
        <dsp:cNvSpPr/>
      </dsp:nvSpPr>
      <dsp:spPr>
        <a:xfrm rot="16200000">
          <a:off x="2534279" y="2989261"/>
          <a:ext cx="1626818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AB840-A54E-4775-8264-86ED0464CF3C}">
      <dsp:nvSpPr>
        <dsp:cNvPr id="0" name=""/>
        <dsp:cNvSpPr/>
      </dsp:nvSpPr>
      <dsp:spPr>
        <a:xfrm>
          <a:off x="2906337" y="3584451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carloselizondom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macariomx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300" kern="1200" dirty="0"/>
            <a:t>Profesores-investigadores en la Escuela de Gobierno y Transformación Pública del TEC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44686" y="3622800"/>
        <a:ext cx="2105494" cy="1232617"/>
      </dsp:txXfrm>
    </dsp:sp>
    <dsp:sp modelId="{3EAD3CAC-E0C1-4886-A867-B36D966D19FD}">
      <dsp:nvSpPr>
        <dsp:cNvPr id="0" name=""/>
        <dsp:cNvSpPr/>
      </dsp:nvSpPr>
      <dsp:spPr>
        <a:xfrm rot="16211809">
          <a:off x="2539534" y="1355073"/>
          <a:ext cx="1631741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981A4-0619-443F-99BE-7FFB92FCE60E}">
      <dsp:nvSpPr>
        <dsp:cNvPr id="0" name=""/>
        <dsp:cNvSpPr/>
      </dsp:nvSpPr>
      <dsp:spPr>
        <a:xfrm>
          <a:off x="2906337" y="1947807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PayanTony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Director del Centro Estados Unidos México del Baker Institute de la Universidad de Rice</a:t>
          </a:r>
          <a:endParaRPr lang="en-US" sz="1400" kern="1200" dirty="0"/>
        </a:p>
      </dsp:txBody>
      <dsp:txXfrm>
        <a:off x="2944686" y="1986156"/>
        <a:ext cx="2105494" cy="1232617"/>
      </dsp:txXfrm>
    </dsp:sp>
    <dsp:sp modelId="{56FC2CF6-3406-4746-9A0F-25C6F01C4711}">
      <dsp:nvSpPr>
        <dsp:cNvPr id="0" name=""/>
        <dsp:cNvSpPr/>
      </dsp:nvSpPr>
      <dsp:spPr>
        <a:xfrm>
          <a:off x="3363120" y="534294"/>
          <a:ext cx="2881972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F480A-E236-4385-9FC5-345151351583}">
      <dsp:nvSpPr>
        <dsp:cNvPr id="0" name=""/>
        <dsp:cNvSpPr/>
      </dsp:nvSpPr>
      <dsp:spPr>
        <a:xfrm>
          <a:off x="2916855" y="311162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u="sng" kern="1200" dirty="0"/>
            <a:t>CONSULTORES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@</a:t>
          </a:r>
          <a:r>
            <a:rPr lang="en-US" sz="1400" b="1" kern="1200" dirty="0" err="1"/>
            <a:t>PaulAlejandros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@</a:t>
          </a:r>
          <a:r>
            <a:rPr lang="en-US" sz="1400" b="1" kern="1200" dirty="0" err="1"/>
            <a:t>SarroyoSi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@</a:t>
          </a:r>
          <a:r>
            <a:rPr lang="en-US" sz="1400" b="1" kern="1200" dirty="0" err="1"/>
            <a:t>pzarater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HeluJimenez</a:t>
          </a:r>
          <a:r>
            <a:rPr lang="en-US" sz="1400" kern="1200" dirty="0"/>
            <a:t>)</a:t>
          </a:r>
          <a:endParaRPr lang="en-US" sz="1400" b="1" kern="1200" dirty="0"/>
        </a:p>
      </dsp:txBody>
      <dsp:txXfrm>
        <a:off x="2955204" y="349511"/>
        <a:ext cx="2105494" cy="1232617"/>
      </dsp:txXfrm>
    </dsp:sp>
    <dsp:sp modelId="{9128624B-AFC3-47DE-B9F8-B285ADA8E109}">
      <dsp:nvSpPr>
        <dsp:cNvPr id="0" name=""/>
        <dsp:cNvSpPr/>
      </dsp:nvSpPr>
      <dsp:spPr>
        <a:xfrm rot="5400000">
          <a:off x="5436596" y="1352617"/>
          <a:ext cx="1626818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3474F-EDF8-4083-AB67-30B1262B3F75}">
      <dsp:nvSpPr>
        <dsp:cNvPr id="0" name=""/>
        <dsp:cNvSpPr/>
      </dsp:nvSpPr>
      <dsp:spPr>
        <a:xfrm>
          <a:off x="5808654" y="311162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@vicfc7 V. Ramírez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Vocero de @PMCE7 y socio de @perceptia21E @</a:t>
          </a:r>
          <a:r>
            <a:rPr lang="es-MX" sz="1400" kern="1200" dirty="0" err="1"/>
            <a:t>energiaadebate</a:t>
          </a:r>
          <a:r>
            <a:rPr lang="es-MX" sz="1400" kern="1200" dirty="0"/>
            <a:t> t @</a:t>
          </a:r>
          <a:r>
            <a:rPr lang="es-MX" sz="1400" kern="1200" dirty="0" err="1"/>
            <a:t>cortocircuitoXX</a:t>
          </a:r>
          <a:endParaRPr lang="en-US" sz="1400" kern="1200" dirty="0"/>
        </a:p>
      </dsp:txBody>
      <dsp:txXfrm>
        <a:off x="5847003" y="349511"/>
        <a:ext cx="2105494" cy="1232617"/>
      </dsp:txXfrm>
    </dsp:sp>
    <dsp:sp modelId="{9BEB7BD8-FC5F-4901-B379-7ABECE35B48C}">
      <dsp:nvSpPr>
        <dsp:cNvPr id="0" name=""/>
        <dsp:cNvSpPr/>
      </dsp:nvSpPr>
      <dsp:spPr>
        <a:xfrm rot="5400000">
          <a:off x="5436596" y="2989261"/>
          <a:ext cx="1626818" cy="1963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9474C-A244-4577-86AC-A7E4E482BD58}">
      <dsp:nvSpPr>
        <dsp:cNvPr id="0" name=""/>
        <dsp:cNvSpPr/>
      </dsp:nvSpPr>
      <dsp:spPr>
        <a:xfrm>
          <a:off x="5808654" y="1947807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ValeriaMoy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Directora</a:t>
          </a:r>
          <a:r>
            <a:rPr lang="en-US" sz="1400" kern="1200" dirty="0"/>
            <a:t> General del IMCO</a:t>
          </a:r>
        </a:p>
      </dsp:txBody>
      <dsp:txXfrm>
        <a:off x="5847003" y="1986156"/>
        <a:ext cx="2105494" cy="1232617"/>
      </dsp:txXfrm>
    </dsp:sp>
    <dsp:sp modelId="{73981C20-8DB5-4A66-81AD-1732DE5CFF53}">
      <dsp:nvSpPr>
        <dsp:cNvPr id="0" name=""/>
        <dsp:cNvSpPr/>
      </dsp:nvSpPr>
      <dsp:spPr>
        <a:xfrm>
          <a:off x="5808654" y="3584451"/>
          <a:ext cx="2182192" cy="1309315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@</a:t>
          </a:r>
          <a:r>
            <a:rPr lang="en-US" sz="1400" kern="1200" dirty="0" err="1"/>
            <a:t>DianaGante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Reportera</a:t>
          </a:r>
          <a:r>
            <a:rPr lang="en-US" sz="1400" kern="1200" dirty="0"/>
            <a:t> </a:t>
          </a:r>
          <a:r>
            <a:rPr lang="en-US" sz="1400" kern="1200" dirty="0" err="1"/>
            <a:t>energía</a:t>
          </a:r>
          <a:r>
            <a:rPr lang="en-US" sz="1400" kern="1200" dirty="0"/>
            <a:t> </a:t>
          </a:r>
          <a:r>
            <a:rPr lang="en-US" sz="1400" kern="1200" dirty="0" err="1"/>
            <a:t>periódico</a:t>
          </a:r>
          <a:r>
            <a:rPr lang="en-US" sz="1400" kern="1200" dirty="0"/>
            <a:t> </a:t>
          </a:r>
          <a:r>
            <a:rPr lang="en-US" sz="1400" kern="1200" dirty="0" err="1"/>
            <a:t>Reforma</a:t>
          </a:r>
          <a:endParaRPr lang="en-US" sz="1400" kern="1200" dirty="0"/>
        </a:p>
      </dsp:txBody>
      <dsp:txXfrm>
        <a:off x="5847003" y="3622800"/>
        <a:ext cx="2105494" cy="1232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A1DF-229F-4E8D-A95F-B811EA49B143}">
      <dsp:nvSpPr>
        <dsp:cNvPr id="0" name=""/>
        <dsp:cNvSpPr/>
      </dsp:nvSpPr>
      <dsp:spPr>
        <a:xfrm>
          <a:off x="0" y="559935"/>
          <a:ext cx="709525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D424F-A956-45D6-B2AD-DA14B18CDEC4}">
      <dsp:nvSpPr>
        <dsp:cNvPr id="0" name=""/>
        <dsp:cNvSpPr/>
      </dsp:nvSpPr>
      <dsp:spPr>
        <a:xfrm>
          <a:off x="354762" y="43335"/>
          <a:ext cx="4966681" cy="10332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729" tIns="0" rIns="18772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@AMDEEMX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@</a:t>
          </a:r>
          <a:r>
            <a:rPr lang="en-US" sz="3200" b="1" kern="1200" dirty="0" err="1"/>
            <a:t>asolmexac</a:t>
          </a:r>
          <a:r>
            <a:rPr lang="es-MX" sz="3200" b="1" kern="1200" dirty="0"/>
            <a:t>n</a:t>
          </a:r>
          <a:endParaRPr lang="en-US" sz="3200" b="1" kern="1200" dirty="0"/>
        </a:p>
      </dsp:txBody>
      <dsp:txXfrm>
        <a:off x="405199" y="93772"/>
        <a:ext cx="4865807" cy="932326"/>
      </dsp:txXfrm>
    </dsp:sp>
    <dsp:sp modelId="{14956E47-8326-4157-8A4B-73B50A7A683F}">
      <dsp:nvSpPr>
        <dsp:cNvPr id="0" name=""/>
        <dsp:cNvSpPr/>
      </dsp:nvSpPr>
      <dsp:spPr>
        <a:xfrm>
          <a:off x="0" y="2147536"/>
          <a:ext cx="709525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69F0B-6B25-4CF0-A136-CF1035E805B2}">
      <dsp:nvSpPr>
        <dsp:cNvPr id="0" name=""/>
        <dsp:cNvSpPr/>
      </dsp:nvSpPr>
      <dsp:spPr>
        <a:xfrm>
          <a:off x="354762" y="1630936"/>
          <a:ext cx="4966681" cy="10332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729" tIns="0" rIns="1877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@</a:t>
          </a:r>
          <a:r>
            <a:rPr lang="en-US" sz="1800" b="1" i="0" kern="1200" dirty="0"/>
            <a:t>Vestas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@Sempra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b="1" kern="1200" dirty="0"/>
            <a:t>@</a:t>
          </a:r>
          <a:r>
            <a:rPr lang="en-US" sz="1800" b="1" i="0" kern="1200" dirty="0" err="1"/>
            <a:t>SiemensGamesa</a:t>
          </a:r>
          <a:endParaRPr lang="en-US" sz="1800" b="1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/>
            <a:t>@</a:t>
          </a:r>
          <a:r>
            <a:rPr lang="en-US" sz="1800" b="1" i="0" kern="1200" dirty="0" err="1"/>
            <a:t>EnelGroup</a:t>
          </a:r>
          <a:endParaRPr lang="en-US" sz="1800" b="1" kern="1200" dirty="0"/>
        </a:p>
      </dsp:txBody>
      <dsp:txXfrm>
        <a:off x="405199" y="1681373"/>
        <a:ext cx="4865807" cy="932326"/>
      </dsp:txXfrm>
    </dsp:sp>
    <dsp:sp modelId="{050D5778-6BCC-49B6-8E6C-66DA987617D8}">
      <dsp:nvSpPr>
        <dsp:cNvPr id="0" name=""/>
        <dsp:cNvSpPr/>
      </dsp:nvSpPr>
      <dsp:spPr>
        <a:xfrm>
          <a:off x="0" y="3735136"/>
          <a:ext cx="709525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5C02F-EB48-4D63-93DF-DD4819A2AB4A}">
      <dsp:nvSpPr>
        <dsp:cNvPr id="0" name=""/>
        <dsp:cNvSpPr/>
      </dsp:nvSpPr>
      <dsp:spPr>
        <a:xfrm>
          <a:off x="354762" y="3218536"/>
          <a:ext cx="4966681" cy="10332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729" tIns="0" rIns="1877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enagas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Iberdrolamex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EnriqueAlbaC</a:t>
          </a:r>
          <a:endParaRPr lang="en-US" sz="2000" b="1" kern="1200" dirty="0"/>
        </a:p>
      </dsp:txBody>
      <dsp:txXfrm>
        <a:off x="405199" y="3268973"/>
        <a:ext cx="4865807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8B5ED-1F69-43B5-B64B-EDEF7AE74279}">
      <dsp:nvSpPr>
        <dsp:cNvPr id="0" name=""/>
        <dsp:cNvSpPr/>
      </dsp:nvSpPr>
      <dsp:spPr>
        <a:xfrm rot="5400000">
          <a:off x="-313765" y="1008713"/>
          <a:ext cx="157307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2A436-B694-4871-A78B-067DF06A2AB5}">
      <dsp:nvSpPr>
        <dsp:cNvPr id="0" name=""/>
        <dsp:cNvSpPr/>
      </dsp:nvSpPr>
      <dsp:spPr>
        <a:xfrm>
          <a:off x="45833" y="1415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CMN</a:t>
          </a:r>
          <a:endParaRPr lang="en-US" sz="2000" b="1" kern="1200" dirty="0"/>
        </a:p>
      </dsp:txBody>
      <dsp:txXfrm>
        <a:off x="82920" y="38502"/>
        <a:ext cx="2036221" cy="1192063"/>
      </dsp:txXfrm>
    </dsp:sp>
    <dsp:sp modelId="{F8FF0FC2-4AF6-4B3D-BEE8-C1E7750CBC0D}">
      <dsp:nvSpPr>
        <dsp:cNvPr id="0" name=""/>
        <dsp:cNvSpPr/>
      </dsp:nvSpPr>
      <dsp:spPr>
        <a:xfrm rot="5400000">
          <a:off x="-313765" y="2591510"/>
          <a:ext cx="157307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FE4E9-B138-4D45-9EAC-1ED834E1BEBE}">
      <dsp:nvSpPr>
        <dsp:cNvPr id="0" name=""/>
        <dsp:cNvSpPr/>
      </dsp:nvSpPr>
      <dsp:spPr>
        <a:xfrm>
          <a:off x="45833" y="1584211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AdelValleP</a:t>
          </a:r>
          <a:endParaRPr lang="en-US" sz="2000" b="1" kern="1200" dirty="0"/>
        </a:p>
      </dsp:txBody>
      <dsp:txXfrm>
        <a:off x="82920" y="1621298"/>
        <a:ext cx="2036221" cy="1192063"/>
      </dsp:txXfrm>
    </dsp:sp>
    <dsp:sp modelId="{39F44E36-CEEA-460A-8133-F0E8D41DA369}">
      <dsp:nvSpPr>
        <dsp:cNvPr id="0" name=""/>
        <dsp:cNvSpPr/>
      </dsp:nvSpPr>
      <dsp:spPr>
        <a:xfrm>
          <a:off x="477633" y="3382908"/>
          <a:ext cx="279710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91C42-D133-4B6B-9EA5-50218D2287E9}">
      <dsp:nvSpPr>
        <dsp:cNvPr id="0" name=""/>
        <dsp:cNvSpPr/>
      </dsp:nvSpPr>
      <dsp:spPr>
        <a:xfrm>
          <a:off x="45833" y="3167008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imcomx</a:t>
          </a:r>
          <a:endParaRPr lang="en-US" sz="2000" b="1" kern="1200" dirty="0"/>
        </a:p>
      </dsp:txBody>
      <dsp:txXfrm>
        <a:off x="82920" y="3204095"/>
        <a:ext cx="2036221" cy="1192063"/>
      </dsp:txXfrm>
    </dsp:sp>
    <dsp:sp modelId="{A81133B2-8D5F-4C2C-82F5-9C14B416EDC9}">
      <dsp:nvSpPr>
        <dsp:cNvPr id="0" name=""/>
        <dsp:cNvSpPr/>
      </dsp:nvSpPr>
      <dsp:spPr>
        <a:xfrm rot="16200000">
          <a:off x="2493060" y="2591510"/>
          <a:ext cx="157307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92B27-192F-4D4D-A07C-19257163D678}">
      <dsp:nvSpPr>
        <dsp:cNvPr id="0" name=""/>
        <dsp:cNvSpPr/>
      </dsp:nvSpPr>
      <dsp:spPr>
        <a:xfrm>
          <a:off x="2852659" y="3167008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mexevalua</a:t>
          </a:r>
          <a:endParaRPr lang="en-US" sz="2000" b="1" kern="1200" dirty="0"/>
        </a:p>
      </dsp:txBody>
      <dsp:txXfrm>
        <a:off x="2889746" y="3204095"/>
        <a:ext cx="2036221" cy="1192063"/>
      </dsp:txXfrm>
    </dsp:sp>
    <dsp:sp modelId="{8DCCFFB5-5B7F-4611-B7B2-9ECC1A356DBA}">
      <dsp:nvSpPr>
        <dsp:cNvPr id="0" name=""/>
        <dsp:cNvSpPr/>
      </dsp:nvSpPr>
      <dsp:spPr>
        <a:xfrm rot="16200000">
          <a:off x="2493060" y="1008713"/>
          <a:ext cx="157307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C9FCB-E4F5-4BFD-9DB0-428112A6954C}">
      <dsp:nvSpPr>
        <dsp:cNvPr id="0" name=""/>
        <dsp:cNvSpPr/>
      </dsp:nvSpPr>
      <dsp:spPr>
        <a:xfrm>
          <a:off x="2852659" y="1584211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ClaudioXGG</a:t>
          </a:r>
          <a:endParaRPr lang="en-US" sz="2000" b="1" kern="1200" dirty="0"/>
        </a:p>
      </dsp:txBody>
      <dsp:txXfrm>
        <a:off x="2889746" y="1621298"/>
        <a:ext cx="2036221" cy="1192063"/>
      </dsp:txXfrm>
    </dsp:sp>
    <dsp:sp modelId="{66A6F467-53B1-4011-ACB9-2E8FD8455CAF}">
      <dsp:nvSpPr>
        <dsp:cNvPr id="0" name=""/>
        <dsp:cNvSpPr/>
      </dsp:nvSpPr>
      <dsp:spPr>
        <a:xfrm>
          <a:off x="3284459" y="217315"/>
          <a:ext cx="279710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C109E-4083-446C-A92B-77BF40823C21}">
      <dsp:nvSpPr>
        <dsp:cNvPr id="0" name=""/>
        <dsp:cNvSpPr/>
      </dsp:nvSpPr>
      <dsp:spPr>
        <a:xfrm>
          <a:off x="2852659" y="1415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cceoficialmx</a:t>
          </a:r>
          <a:r>
            <a:rPr lang="en-US" sz="2000" b="1" kern="1200" dirty="0"/>
            <a:t> </a:t>
          </a:r>
        </a:p>
      </dsp:txBody>
      <dsp:txXfrm>
        <a:off x="2889746" y="38502"/>
        <a:ext cx="2036221" cy="1192063"/>
      </dsp:txXfrm>
    </dsp:sp>
    <dsp:sp modelId="{84CA4EAC-FFF8-41D9-9957-90096C804069}">
      <dsp:nvSpPr>
        <dsp:cNvPr id="0" name=""/>
        <dsp:cNvSpPr/>
      </dsp:nvSpPr>
      <dsp:spPr>
        <a:xfrm rot="5400000">
          <a:off x="5299886" y="1008713"/>
          <a:ext cx="157307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15DDF-38A2-480B-B832-61DA4D339164}">
      <dsp:nvSpPr>
        <dsp:cNvPr id="0" name=""/>
        <dsp:cNvSpPr/>
      </dsp:nvSpPr>
      <dsp:spPr>
        <a:xfrm>
          <a:off x="5659485" y="1415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@</a:t>
          </a:r>
          <a:r>
            <a:rPr lang="en-US" sz="1600" b="1" kern="1200" dirty="0" err="1"/>
            <a:t>GMexico_official</a:t>
          </a:r>
          <a:endParaRPr lang="en-US" sz="1600" b="1" kern="1200" dirty="0"/>
        </a:p>
      </dsp:txBody>
      <dsp:txXfrm>
        <a:off x="5696572" y="38502"/>
        <a:ext cx="2036221" cy="1192063"/>
      </dsp:txXfrm>
    </dsp:sp>
    <dsp:sp modelId="{0803392B-00C5-4FCD-895F-043BFBA80995}">
      <dsp:nvSpPr>
        <dsp:cNvPr id="0" name=""/>
        <dsp:cNvSpPr/>
      </dsp:nvSpPr>
      <dsp:spPr>
        <a:xfrm rot="5400000">
          <a:off x="5299886" y="2591510"/>
          <a:ext cx="1573075" cy="1899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67952-C799-4E46-BAB3-DA6AB1E7D1B9}">
      <dsp:nvSpPr>
        <dsp:cNvPr id="0" name=""/>
        <dsp:cNvSpPr/>
      </dsp:nvSpPr>
      <dsp:spPr>
        <a:xfrm>
          <a:off x="5659485" y="1584211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@</a:t>
          </a:r>
          <a:r>
            <a:rPr lang="en-US" sz="1600" b="1" kern="1200" dirty="0" err="1"/>
            <a:t>gdehoyoswalthe</a:t>
          </a:r>
          <a:endParaRPr lang="en-US" sz="1600" b="1" kern="1200" dirty="0"/>
        </a:p>
      </dsp:txBody>
      <dsp:txXfrm>
        <a:off x="5696572" y="1621298"/>
        <a:ext cx="2036221" cy="1192063"/>
      </dsp:txXfrm>
    </dsp:sp>
    <dsp:sp modelId="{A03A6317-59E9-4F5B-BEC0-9F4B846CC998}">
      <dsp:nvSpPr>
        <dsp:cNvPr id="0" name=""/>
        <dsp:cNvSpPr/>
      </dsp:nvSpPr>
      <dsp:spPr>
        <a:xfrm>
          <a:off x="5659485" y="3167008"/>
          <a:ext cx="2110395" cy="126623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@</a:t>
          </a:r>
          <a:r>
            <a:rPr lang="en-US" sz="2000" b="1" kern="1200" dirty="0" err="1"/>
            <a:t>SiPorMx</a:t>
          </a:r>
          <a:endParaRPr lang="en-US" sz="2000" b="1" kern="1200" dirty="0"/>
        </a:p>
      </dsp:txBody>
      <dsp:txXfrm>
        <a:off x="5696572" y="3204095"/>
        <a:ext cx="2036221" cy="1192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4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3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7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4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9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FFB2-8D4C-44D3-A623-F8AAD42AD10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53C7-988F-4998-AA47-FA48224C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1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4382-74A1-4070-AB12-6BC0D20B3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30" y="2742465"/>
            <a:ext cx="9132464" cy="1373070"/>
          </a:xfrm>
        </p:spPr>
        <p:txBody>
          <a:bodyPr/>
          <a:lstStyle/>
          <a:p>
            <a:pPr algn="l"/>
            <a:r>
              <a:rPr lang="es-MX" sz="5000" dirty="0"/>
              <a:t>Cabilderos Contra la Reforma, Estado y Soberanía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2D9EA-BD1D-4AF0-BEC9-D626F361E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393" y="4471982"/>
            <a:ext cx="8333568" cy="1708587"/>
          </a:xfrm>
        </p:spPr>
        <p:txBody>
          <a:bodyPr>
            <a:normAutofit fontScale="85000" lnSpcReduction="10000"/>
          </a:bodyPr>
          <a:lstStyle/>
          <a:p>
            <a:r>
              <a:rPr lang="es-MX" b="1" dirty="0"/>
              <a:t>TEMA DOS: El Papel del Estado en la Construcción del Sistema Eléctrico Nacional</a:t>
            </a:r>
          </a:p>
          <a:p>
            <a:r>
              <a:rPr lang="es-MX" dirty="0"/>
              <a:t>Foro 6: El Estado como Garante de la Soberanía y del Sistema Eléctrico Nacional (Mesa en Comisiones)</a:t>
            </a:r>
          </a:p>
          <a:p>
            <a:r>
              <a:rPr lang="es-MX" b="1" dirty="0"/>
              <a:t>25 DE ENERO DE 2022</a:t>
            </a:r>
          </a:p>
          <a:p>
            <a:r>
              <a:rPr lang="es-MX" sz="3500" b="1" dirty="0">
                <a:solidFill>
                  <a:schemeClr val="bg1"/>
                </a:solidFill>
              </a:rPr>
              <a:t>Guadalupe Correa-Cabrera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6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0" y="743289"/>
            <a:ext cx="10414535" cy="1080938"/>
          </a:xfrm>
        </p:spPr>
        <p:txBody>
          <a:bodyPr>
            <a:normAutofit/>
          </a:bodyPr>
          <a:lstStyle/>
          <a:p>
            <a:r>
              <a:rPr lang="es-MX" dirty="0"/>
              <a:t>INSTITUTO MEXICANO PARA LA COMPETITICIDAD (IMCO) – Consejo Directivo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A60F9-6F49-485D-8C40-A514FBCB3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978" r="1010" b="18612"/>
          <a:stretch/>
        </p:blipFill>
        <p:spPr>
          <a:xfrm>
            <a:off x="825469" y="2067396"/>
            <a:ext cx="10485925" cy="1284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6676F-46CA-4BDA-9D35-388C42B08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9" y="3467501"/>
            <a:ext cx="10505175" cy="32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6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0" y="743289"/>
            <a:ext cx="10414535" cy="1080938"/>
          </a:xfrm>
        </p:spPr>
        <p:txBody>
          <a:bodyPr>
            <a:normAutofit/>
          </a:bodyPr>
          <a:lstStyle/>
          <a:p>
            <a:r>
              <a:rPr lang="es-MX" dirty="0"/>
              <a:t>MÉXICO EVALÚA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DF122-445F-4AD0-8FB3-52C18A6D4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9" y="3253339"/>
            <a:ext cx="5773225" cy="3446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C9C543-5315-4448-8758-B3FEF7497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59" y="3243714"/>
            <a:ext cx="5881037" cy="3446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15A98-F5A1-4CE6-86EE-061FF074B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42" y="780250"/>
            <a:ext cx="7695954" cy="22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947D79-008B-4BF9-9516-B0F6DA6E3B0E}"/>
              </a:ext>
            </a:extLst>
          </p:cNvPr>
          <p:cNvSpPr/>
          <p:nvPr/>
        </p:nvSpPr>
        <p:spPr>
          <a:xfrm>
            <a:off x="3774180" y="81880"/>
            <a:ext cx="4544257" cy="6832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LOS ZETAS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0B0A3-25F6-4B48-8ECE-10136DBBC6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47" y="681972"/>
            <a:ext cx="7892715" cy="609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4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1D0EEF-D881-4900-9F0D-C62B13BD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" y="158588"/>
            <a:ext cx="11056883" cy="65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8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6" y="743289"/>
            <a:ext cx="9613861" cy="1080938"/>
          </a:xfrm>
        </p:spPr>
        <p:txBody>
          <a:bodyPr/>
          <a:lstStyle/>
          <a:p>
            <a:r>
              <a:rPr lang="es-MX" dirty="0"/>
              <a:t>PLATAFORMAS RELACIONADAS CON PROYECTOS DE ENERGÍA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5887BA7-DC57-4C72-B81E-94D5231EE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626423"/>
              </p:ext>
            </p:extLst>
          </p:nvPr>
        </p:nvGraphicFramePr>
        <p:xfrm>
          <a:off x="4361793" y="1072055"/>
          <a:ext cx="8671035" cy="544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01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6" y="74328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MX" dirty="0"/>
              <a:t>LOBISTAS, CABILDEROS O REPRESENTANTES/FACILITADOES DE GRUPOS DE INTERÉS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A4BE04-F578-4BB3-AE25-60051EF5F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185884"/>
              </p:ext>
            </p:extLst>
          </p:nvPr>
        </p:nvGraphicFramePr>
        <p:xfrm>
          <a:off x="1947918" y="1692166"/>
          <a:ext cx="7994868" cy="520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70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6" y="743289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/>
              <a:t>EMPRESAS TRANSNACIONALES DE ENERGÍA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92E187-6A9D-4F70-949C-5A8876FBD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717427"/>
              </p:ext>
            </p:extLst>
          </p:nvPr>
        </p:nvGraphicFramePr>
        <p:xfrm>
          <a:off x="2606564" y="2102069"/>
          <a:ext cx="7095259" cy="466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03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36" y="733664"/>
            <a:ext cx="8455993" cy="1080938"/>
          </a:xfrm>
        </p:spPr>
        <p:txBody>
          <a:bodyPr>
            <a:normAutofit/>
          </a:bodyPr>
          <a:lstStyle/>
          <a:p>
            <a:r>
              <a:rPr lang="es-MX" dirty="0"/>
              <a:t>PLATAFORMA MÉXICO, CLIMA Y ENERGIA (PMCE) - Miembros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852C6-A424-4F46-A5A2-D72B8381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09" y="2035623"/>
            <a:ext cx="7517120" cy="47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5" y="762540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/>
              <a:t>ASOCIACIÓN MEXICANA DE ENERGÍA EÓLICA  (AMEE) - Asociados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28DB4-5393-4A7A-9B1F-06FF293EF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2608"/>
          <a:stretch/>
        </p:blipFill>
        <p:spPr>
          <a:xfrm>
            <a:off x="5015348" y="1381016"/>
            <a:ext cx="3752298" cy="2417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BFCFE-DE9C-44B4-A5B2-0B0BC54A7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92" y="3908552"/>
            <a:ext cx="3894230" cy="2836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6A1485-81AE-481E-9EC7-D9458CAFB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59" y="3908552"/>
            <a:ext cx="3772725" cy="2836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E3770C-4111-4EF7-8BEF-083AB1D6E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3" y="3908552"/>
            <a:ext cx="3850935" cy="28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5" y="762540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/>
              <a:t>ASOCIACIÓN MEXICANA DE ENERGÍA SOLAR  (ASOLMEX) - Asociados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884FA-1DA7-4DC2-9118-10B3550A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082329"/>
            <a:ext cx="4485373" cy="1968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1E582-2769-4571-A61F-7B241E8EC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05" y="2091954"/>
            <a:ext cx="5034013" cy="1958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57EA4-B915-4D92-B3C0-7D08A09D9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88" y="4166994"/>
            <a:ext cx="6790623" cy="25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DA46-6348-428F-80D5-7A5744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9" y="752914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/>
              <a:t>EMPRESARIOS CON INTERESES EN LA POLÍTICA MEXICANA Y EL SECTOR ENERGÉTICO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BAF216-8BFC-4961-9575-91A74F499EED}"/>
              </a:ext>
            </a:extLst>
          </p:cNvPr>
          <p:cNvGraphicFramePr/>
          <p:nvPr/>
        </p:nvGraphicFramePr>
        <p:xfrm>
          <a:off x="1819174" y="2175308"/>
          <a:ext cx="7815714" cy="44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62569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3211</TotalTime>
  <Words>285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Cabilderos Contra la Reforma, Estado y Soberanía</vt:lpstr>
      <vt:lpstr>PowerPoint Presentation</vt:lpstr>
      <vt:lpstr>PLATAFORMAS RELACIONADAS CON PROYECTOS DE ENERGÍA</vt:lpstr>
      <vt:lpstr>LOBISTAS, CABILDEROS O REPRESENTANTES/FACILITADOES DE GRUPOS DE INTERÉS</vt:lpstr>
      <vt:lpstr>EMPRESAS TRANSNACIONALES DE ENERGÍA</vt:lpstr>
      <vt:lpstr>PLATAFORMA MÉXICO, CLIMA Y ENERGIA (PMCE) - Miembros</vt:lpstr>
      <vt:lpstr>ASOCIACIÓN MEXICANA DE ENERGÍA EÓLICA  (AMEE) - Asociados</vt:lpstr>
      <vt:lpstr>ASOCIACIÓN MEXICANA DE ENERGÍA SOLAR  (ASOLMEX) - Asociados</vt:lpstr>
      <vt:lpstr>EMPRESARIOS CON INTERESES EN LA POLÍTICA MEXICANA Y EL SECTOR ENERGÉTICO</vt:lpstr>
      <vt:lpstr>INSTITUTO MEXICANO PARA LA COMPETITICIDAD (IMCO) – Consejo Directivo</vt:lpstr>
      <vt:lpstr>MÉXICO EVALÚA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Cabilderos contra la Reforma y la Soberanía</dc:title>
  <dc:creator>Guadalupe Correa-Cabrera</dc:creator>
  <cp:lastModifiedBy>Guadalupe Correa-Cabrera</cp:lastModifiedBy>
  <cp:revision>36</cp:revision>
  <dcterms:created xsi:type="dcterms:W3CDTF">2022-01-23T07:35:49Z</dcterms:created>
  <dcterms:modified xsi:type="dcterms:W3CDTF">2022-01-25T13:10:33Z</dcterms:modified>
</cp:coreProperties>
</file>